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96"/>
  </p:notesMasterIdLst>
  <p:sldIdLst>
    <p:sldId id="547" r:id="rId2"/>
    <p:sldId id="535" r:id="rId3"/>
    <p:sldId id="441" r:id="rId4"/>
    <p:sldId id="265" r:id="rId5"/>
    <p:sldId id="446" r:id="rId6"/>
    <p:sldId id="267" r:id="rId7"/>
    <p:sldId id="546" r:id="rId8"/>
    <p:sldId id="554" r:id="rId9"/>
    <p:sldId id="555" r:id="rId10"/>
    <p:sldId id="556" r:id="rId11"/>
    <p:sldId id="268" r:id="rId12"/>
    <p:sldId id="269" r:id="rId13"/>
    <p:sldId id="271" r:id="rId14"/>
    <p:sldId id="270" r:id="rId15"/>
    <p:sldId id="272" r:id="rId16"/>
    <p:sldId id="548" r:id="rId17"/>
    <p:sldId id="273" r:id="rId18"/>
    <p:sldId id="552" r:id="rId19"/>
    <p:sldId id="553" r:id="rId20"/>
    <p:sldId id="276" r:id="rId21"/>
    <p:sldId id="277" r:id="rId22"/>
    <p:sldId id="278" r:id="rId23"/>
    <p:sldId id="283" r:id="rId24"/>
    <p:sldId id="284" r:id="rId25"/>
    <p:sldId id="285" r:id="rId26"/>
    <p:sldId id="540" r:id="rId27"/>
    <p:sldId id="287" r:id="rId28"/>
    <p:sldId id="557" r:id="rId29"/>
    <p:sldId id="558" r:id="rId30"/>
    <p:sldId id="559" r:id="rId31"/>
    <p:sldId id="560" r:id="rId32"/>
    <p:sldId id="549" r:id="rId33"/>
    <p:sldId id="289" r:id="rId34"/>
    <p:sldId id="290" r:id="rId35"/>
    <p:sldId id="291" r:id="rId36"/>
    <p:sldId id="292" r:id="rId37"/>
    <p:sldId id="293" r:id="rId38"/>
    <p:sldId id="296" r:id="rId39"/>
    <p:sldId id="294" r:id="rId40"/>
    <p:sldId id="295" r:id="rId41"/>
    <p:sldId id="297" r:id="rId42"/>
    <p:sldId id="298" r:id="rId43"/>
    <p:sldId id="299" r:id="rId44"/>
    <p:sldId id="300" r:id="rId45"/>
    <p:sldId id="301" r:id="rId46"/>
    <p:sldId id="305" r:id="rId47"/>
    <p:sldId id="302" r:id="rId48"/>
    <p:sldId id="303" r:id="rId49"/>
    <p:sldId id="304" r:id="rId50"/>
    <p:sldId id="543" r:id="rId51"/>
    <p:sldId id="544" r:id="rId52"/>
    <p:sldId id="309" r:id="rId53"/>
    <p:sldId id="306" r:id="rId54"/>
    <p:sldId id="307" r:id="rId55"/>
    <p:sldId id="308" r:id="rId56"/>
    <p:sldId id="310" r:id="rId57"/>
    <p:sldId id="311" r:id="rId58"/>
    <p:sldId id="312" r:id="rId59"/>
    <p:sldId id="315" r:id="rId60"/>
    <p:sldId id="561" r:id="rId61"/>
    <p:sldId id="562" r:id="rId62"/>
    <p:sldId id="563" r:id="rId63"/>
    <p:sldId id="564" r:id="rId64"/>
    <p:sldId id="565" r:id="rId65"/>
    <p:sldId id="550" r:id="rId66"/>
    <p:sldId id="320" r:id="rId67"/>
    <p:sldId id="329" r:id="rId68"/>
    <p:sldId id="323" r:id="rId69"/>
    <p:sldId id="566" r:id="rId70"/>
    <p:sldId id="567" r:id="rId71"/>
    <p:sldId id="327" r:id="rId72"/>
    <p:sldId id="328" r:id="rId73"/>
    <p:sldId id="514" r:id="rId74"/>
    <p:sldId id="515" r:id="rId75"/>
    <p:sldId id="516" r:id="rId76"/>
    <p:sldId id="541" r:id="rId77"/>
    <p:sldId id="542" r:id="rId78"/>
    <p:sldId id="333" r:id="rId79"/>
    <p:sldId id="330" r:id="rId80"/>
    <p:sldId id="331" r:id="rId81"/>
    <p:sldId id="568" r:id="rId82"/>
    <p:sldId id="332" r:id="rId83"/>
    <p:sldId id="532" r:id="rId84"/>
    <p:sldId id="533" r:id="rId85"/>
    <p:sldId id="534" r:id="rId86"/>
    <p:sldId id="569" r:id="rId87"/>
    <p:sldId id="551" r:id="rId88"/>
    <p:sldId id="525" r:id="rId89"/>
    <p:sldId id="526" r:id="rId90"/>
    <p:sldId id="527" r:id="rId91"/>
    <p:sldId id="528" r:id="rId92"/>
    <p:sldId id="529" r:id="rId93"/>
    <p:sldId id="531" r:id="rId94"/>
    <p:sldId id="530" r:id="rId95"/>
  </p:sldIdLst>
  <p:sldSz cx="9144000" cy="6858000" type="screen4x3"/>
  <p:notesSz cx="6858000" cy="9144000"/>
  <p:defaultTextStyle>
    <a:defPPr>
      <a:defRPr lang="zh-CN"/>
    </a:defPPr>
    <a:lvl1pPr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319">
          <p15:clr>
            <a:srgbClr val="A4A3A4"/>
          </p15:clr>
        </p15:guide>
        <p15:guide id="2" pos="10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87" autoAdjust="0"/>
    <p:restoredTop sz="63695" autoAdjust="0"/>
  </p:normalViewPr>
  <p:slideViewPr>
    <p:cSldViewPr>
      <p:cViewPr varScale="1">
        <p:scale>
          <a:sx n="71" d="100"/>
          <a:sy n="71" d="100"/>
        </p:scale>
        <p:origin x="3246" y="45"/>
      </p:cViewPr>
      <p:guideLst>
        <p:guide orient="horz" pos="4319"/>
        <p:guide pos="10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9D0CE5E-68C9-B943-A133-1323012D5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buFont typeface="Arial" pitchFamily="34" charset="0"/>
              <a:buNone/>
              <a:defRPr sz="1200"/>
            </a:lvl1pPr>
          </a:lstStyle>
          <a:p>
            <a:pPr>
              <a:defRPr/>
            </a:pPr>
            <a:endParaRPr lang="zh-CN" altLang="en-US"/>
          </a:p>
        </p:txBody>
      </p:sp>
      <p:sp>
        <p:nvSpPr>
          <p:cNvPr id="3" name="日期占位符 2">
            <a:extLst>
              <a:ext uri="{FF2B5EF4-FFF2-40B4-BE49-F238E27FC236}">
                <a16:creationId xmlns:a16="http://schemas.microsoft.com/office/drawing/2014/main" id="{28769D82-B58B-FE44-998E-07AAAACE2438}"/>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buFont typeface="Arial" pitchFamily="34" charset="0"/>
              <a:buNone/>
              <a:defRPr sz="1200"/>
            </a:lvl1pPr>
          </a:lstStyle>
          <a:p>
            <a:pPr>
              <a:defRPr/>
            </a:pPr>
            <a:fld id="{FFFD7E3D-2049-4A89-A0BB-AA071F8D17D0}" type="datetimeFigureOut">
              <a:rPr lang="zh-CN" altLang="en-US"/>
              <a:pPr>
                <a:defRPr/>
              </a:pPr>
              <a:t>2019-02-24</a:t>
            </a:fld>
            <a:endParaRPr lang="zh-CN" altLang="en-US"/>
          </a:p>
        </p:txBody>
      </p:sp>
      <p:sp>
        <p:nvSpPr>
          <p:cNvPr id="4" name="幻灯片图像占位符 3">
            <a:extLst>
              <a:ext uri="{FF2B5EF4-FFF2-40B4-BE49-F238E27FC236}">
                <a16:creationId xmlns:a16="http://schemas.microsoft.com/office/drawing/2014/main" id="{B1AEF068-365D-C849-814D-1675DA550128}"/>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D7A5E062-758A-1F41-A37F-4EB327AC1D48}"/>
              </a:ext>
            </a:extLst>
          </p:cNvPr>
          <p:cNvSpPr>
            <a:spLocks noGrp="1"/>
          </p:cNvSpPr>
          <p:nvPr>
            <p:ph type="body" sz="quarter" idx="3"/>
          </p:nvPr>
        </p:nvSpPr>
        <p:spPr>
          <a:xfrm>
            <a:off x="685800" y="4400550"/>
            <a:ext cx="5486400" cy="3600450"/>
          </a:xfrm>
          <a:prstGeom prst="rect">
            <a:avLst/>
          </a:prstGeom>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a:extLst>
              <a:ext uri="{FF2B5EF4-FFF2-40B4-BE49-F238E27FC236}">
                <a16:creationId xmlns:a16="http://schemas.microsoft.com/office/drawing/2014/main" id="{284FDD5A-3238-C341-97EF-28AF594691A1}"/>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buFont typeface="Arial" pitchFamily="34" charset="0"/>
              <a:buNone/>
              <a:defRPr sz="1200"/>
            </a:lvl1pPr>
          </a:lstStyle>
          <a:p>
            <a:pPr>
              <a:defRPr/>
            </a:pPr>
            <a:endParaRPr lang="zh-CN" altLang="en-US"/>
          </a:p>
        </p:txBody>
      </p:sp>
      <p:sp>
        <p:nvSpPr>
          <p:cNvPr id="7" name="灯片编号占位符 6">
            <a:extLst>
              <a:ext uri="{FF2B5EF4-FFF2-40B4-BE49-F238E27FC236}">
                <a16:creationId xmlns:a16="http://schemas.microsoft.com/office/drawing/2014/main" id="{A5F465C8-8181-AE4D-BED3-82F3CE0B0843}"/>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buFont typeface="Arial" panose="020B0604020202020204" pitchFamily="34" charset="0"/>
              <a:buNone/>
              <a:defRPr sz="1200" smtClean="0"/>
            </a:lvl1pPr>
          </a:lstStyle>
          <a:p>
            <a:pPr>
              <a:defRPr/>
            </a:pPr>
            <a:fld id="{AA8C369D-5594-4359-9834-1C41BF250F3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E7%8E%AF%E7%BB%95%E5%A3%B0"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baike.baidu.com/item/%E6%9D%9C%E6%AF%94AC-3" TargetMode="External"/><Relationship Id="rId5" Type="http://schemas.openxmlformats.org/officeDocument/2006/relationships/hyperlink" Target="https://baike.baidu.com/item/%E5%AE%B6%E5%BA%AD%E5%BD%B1%E9%99%A2/452472" TargetMode="External"/><Relationship Id="rId4" Type="http://schemas.openxmlformats.org/officeDocument/2006/relationships/hyperlink" Target="https://baike.baidu.com/item/%E9%87%8D%E4%BD%8E%E9%9F%B3/5339192"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aike.baidu.com/item/%E5%A4%96%E8%AE%BE/7735495"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baike.baidu.com/item/%E7%83%AD%E6%8F%92%E6%8B%94/20363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Arial" pitchFamily="34" charset="0"/>
                <a:ea typeface="+mn-ea"/>
                <a:cs typeface="+mn-cs"/>
              </a:rPr>
              <a:t>5.1</a:t>
            </a:r>
            <a:r>
              <a:rPr lang="zh-CN" altLang="en-US" sz="1200" b="0" i="0" u="none" strike="noStrike" kern="1200" dirty="0">
                <a:solidFill>
                  <a:schemeClr val="tx1"/>
                </a:solidFill>
                <a:effectLst/>
                <a:latin typeface="Arial" pitchFamily="34" charset="0"/>
                <a:ea typeface="+mn-ea"/>
                <a:cs typeface="+mn-cs"/>
              </a:rPr>
              <a:t>声道是指中央声道，前置左、右声道，后置左、右</a:t>
            </a:r>
            <a:r>
              <a:rPr lang="zh-CN" altLang="en-US" sz="1200" b="0" i="0" u="none" strike="noStrike" kern="1200" dirty="0">
                <a:solidFill>
                  <a:schemeClr val="tx1"/>
                </a:solidFill>
                <a:effectLst/>
                <a:latin typeface="Arial" pitchFamily="34" charset="0"/>
                <a:ea typeface="+mn-ea"/>
                <a:cs typeface="+mn-cs"/>
                <a:hlinkClick r:id="rId3"/>
              </a:rPr>
              <a:t>环绕声</a:t>
            </a:r>
            <a:r>
              <a:rPr lang="zh-CN" altLang="en-US" sz="1200" b="0" i="0" u="none" strike="noStrike" kern="1200" dirty="0">
                <a:solidFill>
                  <a:schemeClr val="tx1"/>
                </a:solidFill>
                <a:effectLst/>
                <a:latin typeface="Arial" pitchFamily="34" charset="0"/>
                <a:ea typeface="+mn-ea"/>
                <a:cs typeface="+mn-cs"/>
              </a:rPr>
              <a:t>道，及所谓的</a:t>
            </a:r>
            <a:r>
              <a:rPr lang="en-US" altLang="zh-CN" sz="1200" b="0" i="0" u="none" strike="noStrike" kern="1200" dirty="0">
                <a:solidFill>
                  <a:schemeClr val="tx1"/>
                </a:solidFill>
                <a:effectLst/>
                <a:latin typeface="Arial" pitchFamily="34" charset="0"/>
                <a:ea typeface="+mn-ea"/>
                <a:cs typeface="+mn-cs"/>
              </a:rPr>
              <a:t>0.1</a:t>
            </a:r>
            <a:r>
              <a:rPr lang="zh-CN" altLang="en-US" sz="1200" b="0" i="0" u="none" strike="noStrike" kern="1200" dirty="0">
                <a:solidFill>
                  <a:schemeClr val="tx1"/>
                </a:solidFill>
                <a:effectLst/>
                <a:latin typeface="Arial" pitchFamily="34" charset="0"/>
                <a:ea typeface="+mn-ea"/>
                <a:cs typeface="+mn-cs"/>
              </a:rPr>
              <a:t>声道</a:t>
            </a:r>
            <a:r>
              <a:rPr lang="zh-CN" altLang="en-US" sz="1200" b="0" i="0" u="none" strike="noStrike" kern="1200" dirty="0">
                <a:solidFill>
                  <a:schemeClr val="tx1"/>
                </a:solidFill>
                <a:effectLst/>
                <a:latin typeface="Arial" pitchFamily="34" charset="0"/>
                <a:ea typeface="+mn-ea"/>
                <a:cs typeface="+mn-cs"/>
                <a:hlinkClick r:id="rId4"/>
              </a:rPr>
              <a:t>重低音</a:t>
            </a:r>
            <a:r>
              <a:rPr lang="zh-CN" altLang="en-US" sz="1200" b="0" i="0" u="none" strike="noStrike" kern="1200" dirty="0">
                <a:solidFill>
                  <a:schemeClr val="tx1"/>
                </a:solidFill>
                <a:effectLst/>
                <a:latin typeface="Arial" pitchFamily="34" charset="0"/>
                <a:ea typeface="+mn-ea"/>
                <a:cs typeface="+mn-cs"/>
              </a:rPr>
              <a:t>声道。一套系统总共可连接</a:t>
            </a:r>
            <a:r>
              <a:rPr lang="en-US" altLang="zh-CN" sz="1200" b="0" i="0" u="none" strike="noStrike" kern="1200" dirty="0">
                <a:solidFill>
                  <a:schemeClr val="tx1"/>
                </a:solidFill>
                <a:effectLst/>
                <a:latin typeface="Arial" pitchFamily="34" charset="0"/>
                <a:ea typeface="+mn-ea"/>
                <a:cs typeface="+mn-cs"/>
              </a:rPr>
              <a:t>6</a:t>
            </a:r>
            <a:r>
              <a:rPr lang="zh-CN" altLang="en-US" sz="1200" b="0" i="0" u="none" strike="noStrike" kern="1200" dirty="0">
                <a:solidFill>
                  <a:schemeClr val="tx1"/>
                </a:solidFill>
                <a:effectLst/>
                <a:latin typeface="Arial" pitchFamily="34" charset="0"/>
                <a:ea typeface="+mn-ea"/>
                <a:cs typeface="+mn-cs"/>
              </a:rPr>
              <a:t>个喇叭。</a:t>
            </a:r>
            <a:r>
              <a:rPr lang="en-US" altLang="zh-CN" sz="1200" b="0" i="0" u="none" strike="noStrike" kern="1200" dirty="0">
                <a:solidFill>
                  <a:schemeClr val="tx1"/>
                </a:solidFill>
                <a:effectLst/>
                <a:latin typeface="Arial" pitchFamily="34" charset="0"/>
                <a:ea typeface="+mn-ea"/>
                <a:cs typeface="+mn-cs"/>
              </a:rPr>
              <a:t>5.1</a:t>
            </a:r>
            <a:r>
              <a:rPr lang="zh-CN" altLang="en-US" sz="1200" b="0" i="0" u="none" strike="noStrike" kern="1200" dirty="0">
                <a:solidFill>
                  <a:schemeClr val="tx1"/>
                </a:solidFill>
                <a:effectLst/>
                <a:latin typeface="Arial" pitchFamily="34" charset="0"/>
                <a:ea typeface="+mn-ea"/>
                <a:cs typeface="+mn-cs"/>
              </a:rPr>
              <a:t>声道已广泛运用于各类传统影院和</a:t>
            </a:r>
            <a:r>
              <a:rPr lang="zh-CN" altLang="en-US" sz="1200" b="0" i="0" u="none" strike="noStrike" kern="1200" dirty="0">
                <a:solidFill>
                  <a:schemeClr val="tx1"/>
                </a:solidFill>
                <a:effectLst/>
                <a:latin typeface="Arial" pitchFamily="34" charset="0"/>
                <a:ea typeface="+mn-ea"/>
                <a:cs typeface="+mn-cs"/>
                <a:hlinkClick r:id="rId5"/>
              </a:rPr>
              <a:t>家庭影院</a:t>
            </a:r>
            <a:r>
              <a:rPr lang="zh-CN" altLang="en-US" sz="1200" b="0" i="0" u="none" strike="noStrike" kern="1200" dirty="0">
                <a:solidFill>
                  <a:schemeClr val="tx1"/>
                </a:solidFill>
                <a:effectLst/>
                <a:latin typeface="Arial" pitchFamily="34" charset="0"/>
                <a:ea typeface="+mn-ea"/>
                <a:cs typeface="+mn-cs"/>
              </a:rPr>
              <a:t>中，一些比较知名的声音录制压缩格式，譬如</a:t>
            </a:r>
            <a:r>
              <a:rPr lang="zh-CN" altLang="en-US" sz="1200" b="0" i="0" u="none" strike="noStrike" kern="1200" dirty="0">
                <a:solidFill>
                  <a:schemeClr val="tx1"/>
                </a:solidFill>
                <a:effectLst/>
                <a:latin typeface="Arial" pitchFamily="34" charset="0"/>
                <a:ea typeface="+mn-ea"/>
                <a:cs typeface="+mn-cs"/>
                <a:hlinkClick r:id="rId6"/>
              </a:rPr>
              <a:t>杜比</a:t>
            </a:r>
            <a:r>
              <a:rPr lang="en-US" altLang="zh-CN" sz="1200" b="0" i="0" u="none" strike="noStrike" kern="1200" dirty="0">
                <a:solidFill>
                  <a:schemeClr val="tx1"/>
                </a:solidFill>
                <a:effectLst/>
                <a:latin typeface="Arial" pitchFamily="34" charset="0"/>
                <a:ea typeface="+mn-ea"/>
                <a:cs typeface="+mn-cs"/>
                <a:hlinkClick r:id="rId6"/>
              </a:rPr>
              <a:t>AC-3</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Dolby Digital</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DTS</a:t>
            </a:r>
            <a:r>
              <a:rPr lang="zh-CN" altLang="en-US" sz="1200" b="0" i="0" u="none" strike="noStrike" kern="1200" dirty="0">
                <a:solidFill>
                  <a:schemeClr val="tx1"/>
                </a:solidFill>
                <a:effectLst/>
                <a:latin typeface="Arial" pitchFamily="34" charset="0"/>
                <a:ea typeface="+mn-ea"/>
                <a:cs typeface="+mn-cs"/>
              </a:rPr>
              <a:t>等都是以</a:t>
            </a:r>
            <a:r>
              <a:rPr lang="en-US" altLang="zh-CN" sz="1200" b="0" i="0" u="none" strike="noStrike" kern="1200" dirty="0">
                <a:solidFill>
                  <a:schemeClr val="tx1"/>
                </a:solidFill>
                <a:effectLst/>
                <a:latin typeface="Arial" pitchFamily="34" charset="0"/>
                <a:ea typeface="+mn-ea"/>
                <a:cs typeface="+mn-cs"/>
              </a:rPr>
              <a:t>5.1</a:t>
            </a:r>
            <a:r>
              <a:rPr lang="zh-CN" altLang="en-US" sz="1200" b="0" i="0" u="none" strike="noStrike" kern="1200" dirty="0">
                <a:solidFill>
                  <a:schemeClr val="tx1"/>
                </a:solidFill>
                <a:effectLst/>
                <a:latin typeface="Arial" pitchFamily="34" charset="0"/>
                <a:ea typeface="+mn-ea"/>
                <a:cs typeface="+mn-cs"/>
              </a:rPr>
              <a:t>声音系统为技术蓝本的，其中“</a:t>
            </a:r>
            <a:r>
              <a:rPr lang="en-US" altLang="zh-CN" sz="1200" b="0" i="0" u="none" strike="noStrike" kern="1200" dirty="0">
                <a:solidFill>
                  <a:schemeClr val="tx1"/>
                </a:solidFill>
                <a:effectLst/>
                <a:latin typeface="Arial" pitchFamily="34" charset="0"/>
                <a:ea typeface="+mn-ea"/>
                <a:cs typeface="+mn-cs"/>
              </a:rPr>
              <a:t>0.1”</a:t>
            </a:r>
            <a:r>
              <a:rPr lang="zh-CN" altLang="en-US" sz="1200" b="0" i="0" u="none" strike="noStrike" kern="1200" dirty="0">
                <a:solidFill>
                  <a:schemeClr val="tx1"/>
                </a:solidFill>
                <a:effectLst/>
                <a:latin typeface="Arial" pitchFamily="34" charset="0"/>
                <a:ea typeface="+mn-ea"/>
                <a:cs typeface="+mn-cs"/>
              </a:rPr>
              <a:t>声道，则是一个专门设计的超低音声道，这一声道可以产生频响范围</a:t>
            </a:r>
            <a:r>
              <a:rPr lang="en-US" altLang="zh-CN" sz="1200" b="0" i="0" u="none" strike="noStrike" kern="1200" dirty="0">
                <a:solidFill>
                  <a:schemeClr val="tx1"/>
                </a:solidFill>
                <a:effectLst/>
                <a:latin typeface="Arial" pitchFamily="34" charset="0"/>
                <a:ea typeface="+mn-ea"/>
                <a:cs typeface="+mn-cs"/>
              </a:rPr>
              <a:t>20</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120Hz</a:t>
            </a:r>
            <a:r>
              <a:rPr lang="zh-CN" altLang="en-US" sz="1200" b="0" i="0" u="none" strike="noStrike" kern="1200" dirty="0">
                <a:solidFill>
                  <a:schemeClr val="tx1"/>
                </a:solidFill>
                <a:effectLst/>
                <a:latin typeface="Arial" pitchFamily="34" charset="0"/>
                <a:ea typeface="+mn-ea"/>
                <a:cs typeface="+mn-cs"/>
              </a:rPr>
              <a:t>的超低音。</a:t>
            </a:r>
            <a:endParaRPr lang="en-US" altLang="zh-CN" sz="1200" b="0" i="0" u="none" strike="noStrike" kern="1200" dirty="0">
              <a:solidFill>
                <a:schemeClr val="tx1"/>
              </a:solidFill>
              <a:effectLst/>
              <a:latin typeface="Arial" pitchFamily="34" charset="0"/>
              <a:ea typeface="+mn-ea"/>
              <a:cs typeface="+mn-cs"/>
            </a:endParaRPr>
          </a:p>
          <a:p>
            <a:endParaRPr lang="en-US" altLang="zh-CN" sz="1200" b="0" i="0" u="none" strike="noStrike" kern="1200" dirty="0">
              <a:solidFill>
                <a:schemeClr val="tx1"/>
              </a:solidFill>
              <a:effectLst/>
              <a:latin typeface="Arial" pitchFamily="34" charset="0"/>
              <a:ea typeface="+mn-ea"/>
              <a:cs typeface="+mn-cs"/>
            </a:endParaRPr>
          </a:p>
          <a:p>
            <a:r>
              <a:rPr lang="en-US" altLang="zh-CN" sz="1200" b="0" i="0" u="none" strike="noStrike" kern="1200" dirty="0">
                <a:solidFill>
                  <a:schemeClr val="tx1"/>
                </a:solidFill>
                <a:effectLst/>
                <a:latin typeface="Arial" pitchFamily="34" charset="0"/>
                <a:ea typeface="+mn-ea"/>
                <a:cs typeface="+mn-cs"/>
              </a:rPr>
              <a:t>7.1</a:t>
            </a:r>
            <a:r>
              <a:rPr lang="zh-CN" altLang="en-US" sz="1200" b="0" i="0" u="none" strike="noStrike" kern="1200" dirty="0">
                <a:solidFill>
                  <a:schemeClr val="tx1"/>
                </a:solidFill>
                <a:effectLst/>
                <a:latin typeface="Arial" pitchFamily="34" charset="0"/>
                <a:ea typeface="+mn-ea"/>
                <a:cs typeface="+mn-cs"/>
              </a:rPr>
              <a:t>环绕其实是虚拟的，实际上只有</a:t>
            </a:r>
            <a:r>
              <a:rPr lang="en-US" altLang="zh-CN" sz="1200" b="0" i="0" u="none" strike="noStrike" kern="1200" dirty="0">
                <a:solidFill>
                  <a:schemeClr val="tx1"/>
                </a:solidFill>
                <a:effectLst/>
                <a:latin typeface="Arial" pitchFamily="34" charset="0"/>
                <a:ea typeface="+mn-ea"/>
                <a:cs typeface="+mn-cs"/>
              </a:rPr>
              <a:t>5</a:t>
            </a:r>
            <a:r>
              <a:rPr lang="zh-CN" altLang="en-US" sz="1200" b="0" i="0" u="none" strike="noStrike" kern="1200" dirty="0">
                <a:solidFill>
                  <a:schemeClr val="tx1"/>
                </a:solidFill>
                <a:effectLst/>
                <a:latin typeface="Arial" pitchFamily="34" charset="0"/>
                <a:ea typeface="+mn-ea"/>
                <a:cs typeface="+mn-cs"/>
              </a:rPr>
              <a:t>个音区（左前方环绕、右前方环绕、中置环绕、左后方环绕、右后方环绕）。剩余</a:t>
            </a:r>
            <a:r>
              <a:rPr lang="en-US" altLang="zh-CN" sz="1200" b="0" i="0" u="none" strike="noStrike" kern="1200" dirty="0">
                <a:solidFill>
                  <a:schemeClr val="tx1"/>
                </a:solidFill>
                <a:effectLst/>
                <a:latin typeface="Arial" pitchFamily="34" charset="0"/>
                <a:ea typeface="+mn-ea"/>
                <a:cs typeface="+mn-cs"/>
              </a:rPr>
              <a:t>2</a:t>
            </a:r>
            <a:r>
              <a:rPr lang="zh-CN" altLang="en-US" sz="1200" b="0" i="0" u="none" strike="noStrike" kern="1200" dirty="0">
                <a:solidFill>
                  <a:schemeClr val="tx1"/>
                </a:solidFill>
                <a:effectLst/>
                <a:latin typeface="Arial" pitchFamily="34" charset="0"/>
                <a:ea typeface="+mn-ea"/>
                <a:cs typeface="+mn-cs"/>
              </a:rPr>
              <a:t>个音区（左环绕、右环绕）是从主音区分配来的。</a:t>
            </a:r>
            <a:endParaRPr lang="zh-CN" altLang="en-US" dirty="0"/>
          </a:p>
        </p:txBody>
      </p:sp>
      <p:sp>
        <p:nvSpPr>
          <p:cNvPr id="4" name="灯片编号占位符 3"/>
          <p:cNvSpPr>
            <a:spLocks noGrp="1"/>
          </p:cNvSpPr>
          <p:nvPr>
            <p:ph type="sldNum" sz="quarter" idx="5"/>
          </p:nvPr>
        </p:nvSpPr>
        <p:spPr/>
        <p:txBody>
          <a:bodyPr/>
          <a:lstStyle/>
          <a:p>
            <a:pPr>
              <a:defRPr/>
            </a:pPr>
            <a:fld id="{AA8C369D-5594-4359-9834-1C41BF250F33}" type="slidenum">
              <a:rPr lang="zh-CN" altLang="en-US" smtClean="0"/>
              <a:pPr>
                <a:defRPr/>
              </a:pPr>
              <a:t>19</a:t>
            </a:fld>
            <a:endParaRPr lang="zh-CN" altLang="en-US"/>
          </a:p>
        </p:txBody>
      </p:sp>
    </p:spTree>
    <p:extLst>
      <p:ext uri="{BB962C8B-B14F-4D97-AF65-F5344CB8AC3E}">
        <p14:creationId xmlns:p14="http://schemas.microsoft.com/office/powerpoint/2010/main" val="139993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Arial" pitchFamily="34" charset="0"/>
                <a:ea typeface="+mn-ea"/>
                <a:cs typeface="+mn-cs"/>
              </a:rPr>
              <a:t>IEEE1394</a:t>
            </a:r>
            <a:r>
              <a:rPr lang="zh-CN" altLang="en-US" sz="1200" b="0" i="0" u="none" strike="noStrike" kern="1200" dirty="0">
                <a:solidFill>
                  <a:schemeClr val="tx1"/>
                </a:solidFill>
                <a:effectLst/>
                <a:latin typeface="Arial" pitchFamily="34" charset="0"/>
                <a:ea typeface="+mn-ea"/>
                <a:cs typeface="+mn-cs"/>
              </a:rPr>
              <a:t>接口也称</a:t>
            </a:r>
            <a:r>
              <a:rPr lang="en-US" altLang="zh-CN" sz="1200" b="0" i="0" u="none" strike="noStrike" kern="1200" dirty="0">
                <a:solidFill>
                  <a:schemeClr val="tx1"/>
                </a:solidFill>
                <a:effectLst/>
                <a:latin typeface="Arial" pitchFamily="34" charset="0"/>
                <a:ea typeface="+mn-ea"/>
                <a:cs typeface="+mn-cs"/>
              </a:rPr>
              <a:t>Firewire</a:t>
            </a:r>
            <a:r>
              <a:rPr lang="zh-CN" altLang="en-US" sz="1200" b="0" i="0" u="none" strike="noStrike" kern="1200" dirty="0">
                <a:solidFill>
                  <a:schemeClr val="tx1"/>
                </a:solidFill>
                <a:effectLst/>
                <a:latin typeface="Arial" pitchFamily="34" charset="0"/>
                <a:ea typeface="+mn-ea"/>
                <a:cs typeface="+mn-cs"/>
              </a:rPr>
              <a:t>火线接口，是苹果公司开发的串行标准。同</a:t>
            </a:r>
            <a:r>
              <a:rPr lang="en-US" altLang="zh-CN" sz="1200" b="0" i="0" u="none" strike="noStrike" kern="1200" dirty="0">
                <a:solidFill>
                  <a:schemeClr val="tx1"/>
                </a:solidFill>
                <a:effectLst/>
                <a:latin typeface="Arial" pitchFamily="34" charset="0"/>
                <a:ea typeface="+mn-ea"/>
                <a:cs typeface="+mn-cs"/>
              </a:rPr>
              <a:t>USB</a:t>
            </a:r>
            <a:r>
              <a:rPr lang="zh-CN" altLang="en-US" sz="1200" b="0" i="0" u="none" strike="noStrike" kern="1200" dirty="0">
                <a:solidFill>
                  <a:schemeClr val="tx1"/>
                </a:solidFill>
                <a:effectLst/>
                <a:latin typeface="Arial" pitchFamily="34" charset="0"/>
                <a:ea typeface="+mn-ea"/>
                <a:cs typeface="+mn-cs"/>
              </a:rPr>
              <a:t>一样，</a:t>
            </a:r>
            <a:r>
              <a:rPr lang="en-US" altLang="zh-CN" sz="1200" b="0" i="0" u="none" strike="noStrike" kern="1200" dirty="0">
                <a:solidFill>
                  <a:schemeClr val="tx1"/>
                </a:solidFill>
                <a:effectLst/>
                <a:latin typeface="Arial" pitchFamily="34" charset="0"/>
                <a:ea typeface="+mn-ea"/>
                <a:cs typeface="+mn-cs"/>
              </a:rPr>
              <a:t>IEEE1394</a:t>
            </a:r>
            <a:r>
              <a:rPr lang="zh-CN" altLang="en-US" sz="1200" b="0" i="0" u="none" strike="noStrike" kern="1200" dirty="0">
                <a:solidFill>
                  <a:schemeClr val="tx1"/>
                </a:solidFill>
                <a:effectLst/>
                <a:latin typeface="Arial" pitchFamily="34" charset="0"/>
                <a:ea typeface="+mn-ea"/>
                <a:cs typeface="+mn-cs"/>
              </a:rPr>
              <a:t>也支持</a:t>
            </a:r>
            <a:r>
              <a:rPr lang="zh-CN" altLang="en-US" sz="1200" b="0" i="0" u="none" strike="noStrike" kern="1200" dirty="0">
                <a:solidFill>
                  <a:schemeClr val="tx1"/>
                </a:solidFill>
                <a:effectLst/>
                <a:latin typeface="Arial" pitchFamily="34" charset="0"/>
                <a:ea typeface="+mn-ea"/>
                <a:cs typeface="+mn-cs"/>
                <a:hlinkClick r:id="rId3"/>
              </a:rPr>
              <a:t>外设</a:t>
            </a:r>
            <a:r>
              <a:rPr lang="zh-CN" altLang="en-US" sz="1200" b="0" i="0" u="none" strike="noStrike" kern="1200" dirty="0">
                <a:solidFill>
                  <a:schemeClr val="tx1"/>
                </a:solidFill>
                <a:effectLst/>
                <a:latin typeface="Arial" pitchFamily="34" charset="0"/>
                <a:ea typeface="+mn-ea"/>
                <a:cs typeface="+mn-cs"/>
                <a:hlinkClick r:id="rId4"/>
              </a:rPr>
              <a:t>热插拔</a:t>
            </a:r>
            <a:r>
              <a:rPr lang="zh-CN" altLang="en-US" sz="1200" b="0" i="0" u="none" strike="noStrike" kern="1200" dirty="0">
                <a:solidFill>
                  <a:schemeClr val="tx1"/>
                </a:solidFill>
                <a:effectLst/>
                <a:latin typeface="Arial" pitchFamily="34" charset="0"/>
                <a:ea typeface="+mn-ea"/>
                <a:cs typeface="+mn-cs"/>
              </a:rPr>
              <a:t>，可为外设提供电源，省去了外设自带的电源，能连接多个不同设备，支持同步数据传输。由于它支持即插即用，就像</a:t>
            </a:r>
            <a:r>
              <a:rPr lang="en-US" altLang="zh-CN" sz="1200" b="0" i="0" u="none" strike="noStrike" kern="1200" dirty="0">
                <a:solidFill>
                  <a:schemeClr val="tx1"/>
                </a:solidFill>
                <a:effectLst/>
                <a:latin typeface="Arial" pitchFamily="34" charset="0"/>
                <a:ea typeface="+mn-ea"/>
                <a:cs typeface="+mn-cs"/>
              </a:rPr>
              <a:t>USB</a:t>
            </a:r>
            <a:r>
              <a:rPr lang="zh-CN" altLang="en-US" sz="1200" b="0" i="0" u="none" strike="noStrike" kern="1200" dirty="0">
                <a:solidFill>
                  <a:schemeClr val="tx1"/>
                </a:solidFill>
                <a:effectLst/>
                <a:latin typeface="Arial" pitchFamily="34" charset="0"/>
                <a:ea typeface="+mn-ea"/>
                <a:cs typeface="+mn-cs"/>
              </a:rPr>
              <a:t>一样，易用，减少用户的支持需求。</a:t>
            </a:r>
            <a:endParaRPr lang="zh-CN" altLang="en-US" dirty="0"/>
          </a:p>
        </p:txBody>
      </p:sp>
      <p:sp>
        <p:nvSpPr>
          <p:cNvPr id="4" name="灯片编号占位符 3"/>
          <p:cNvSpPr>
            <a:spLocks noGrp="1"/>
          </p:cNvSpPr>
          <p:nvPr>
            <p:ph type="sldNum" sz="quarter" idx="5"/>
          </p:nvPr>
        </p:nvSpPr>
        <p:spPr/>
        <p:txBody>
          <a:bodyPr/>
          <a:lstStyle/>
          <a:p>
            <a:pPr>
              <a:defRPr/>
            </a:pPr>
            <a:fld id="{AA8C369D-5594-4359-9834-1C41BF250F33}" type="slidenum">
              <a:rPr lang="zh-CN" altLang="en-US" smtClean="0"/>
              <a:pPr>
                <a:defRPr/>
              </a:pPr>
              <a:t>24</a:t>
            </a:fld>
            <a:endParaRPr lang="zh-CN" altLang="en-US"/>
          </a:p>
        </p:txBody>
      </p:sp>
    </p:spTree>
    <p:extLst>
      <p:ext uri="{BB962C8B-B14F-4D97-AF65-F5344CB8AC3E}">
        <p14:creationId xmlns:p14="http://schemas.microsoft.com/office/powerpoint/2010/main" val="37720949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67.xml"/><Relationship Id="rId2" Type="http://schemas.openxmlformats.org/officeDocument/2006/relationships/slide" Target="../slides/slide78.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947611"/>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solidFill>
          <a:schemeClr val="bg1"/>
        </a:solidFill>
        <a:effectLst/>
      </p:bgPr>
    </p:bg>
    <p:spTree>
      <p:nvGrpSpPr>
        <p:cNvPr id="1" name=""/>
        <p:cNvGrpSpPr/>
        <p:nvPr/>
      </p:nvGrpSpPr>
      <p:grpSpPr>
        <a:xfrm>
          <a:off x="0" y="0"/>
          <a:ext cx="0" cy="0"/>
          <a:chOff x="0" y="0"/>
          <a:chExt cx="0" cy="0"/>
        </a:xfrm>
      </p:grpSpPr>
      <p:sp>
        <p:nvSpPr>
          <p:cNvPr id="2" name="平行四边形 1">
            <a:extLst>
              <a:ext uri="{FF2B5EF4-FFF2-40B4-BE49-F238E27FC236}">
                <a16:creationId xmlns:a16="http://schemas.microsoft.com/office/drawing/2014/main" id="{985C823F-2937-415E-9407-DA49A877EA10}"/>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3" name="平行四边形 2">
            <a:extLst>
              <a:ext uri="{FF2B5EF4-FFF2-40B4-BE49-F238E27FC236}">
                <a16:creationId xmlns:a16="http://schemas.microsoft.com/office/drawing/2014/main" id="{40F96C83-959B-4B94-A3E5-4B9B8A6B5269}"/>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nvGrpSpPr>
          <p:cNvPr id="4" name="组合 10">
            <a:extLst>
              <a:ext uri="{FF2B5EF4-FFF2-40B4-BE49-F238E27FC236}">
                <a16:creationId xmlns:a16="http://schemas.microsoft.com/office/drawing/2014/main" id="{B8821A6D-6588-43E4-B9A4-AF35FE02CC6D}"/>
              </a:ext>
            </a:extLst>
          </p:cNvPr>
          <p:cNvGrpSpPr>
            <a:grpSpLocks/>
          </p:cNvGrpSpPr>
          <p:nvPr userDrawn="1"/>
        </p:nvGrpSpPr>
        <p:grpSpPr bwMode="auto">
          <a:xfrm>
            <a:off x="1011238" y="450850"/>
            <a:ext cx="5029200" cy="180975"/>
            <a:chOff x="0" y="0"/>
            <a:chExt cx="5029195" cy="180308"/>
          </a:xfrm>
        </p:grpSpPr>
        <p:cxnSp>
          <p:nvCxnSpPr>
            <p:cNvPr id="5" name="直接连接符 4">
              <a:extLst>
                <a:ext uri="{FF2B5EF4-FFF2-40B4-BE49-F238E27FC236}">
                  <a16:creationId xmlns:a16="http://schemas.microsoft.com/office/drawing/2014/main" id="{CF40E1D9-918C-4937-A267-8DD0CF79A8C8}"/>
                </a:ext>
              </a:extLst>
            </p:cNvPr>
            <p:cNvCxnSpPr>
              <a:cxnSpLocks noChangeShapeType="1"/>
            </p:cNvCxnSpPr>
            <p:nvPr/>
          </p:nvCxnSpPr>
          <p:spPr bwMode="auto">
            <a:xfrm flipV="1">
              <a:off x="0" y="180307"/>
              <a:ext cx="5003441" cy="1"/>
            </a:xfrm>
            <a:prstGeom prst="line">
              <a:avLst/>
            </a:prstGeom>
            <a:noFill/>
            <a:ln w="6350">
              <a:solidFill>
                <a:srgbClr val="0094DA"/>
              </a:solidFill>
              <a:round/>
              <a:headEnd/>
              <a:tailEnd/>
            </a:ln>
            <a:extLst>
              <a:ext uri="{909E8E84-426E-40DD-AFC4-6F175D3DCCD1}">
                <a14:hiddenFill xmlns:a14="http://schemas.microsoft.com/office/drawing/2010/main">
                  <a:noFill/>
                </a14:hiddenFill>
              </a:ext>
            </a:extLst>
          </p:spPr>
        </p:cxnSp>
        <p:sp>
          <p:nvSpPr>
            <p:cNvPr id="6" name="等腰三角形 8">
              <a:extLst>
                <a:ext uri="{FF2B5EF4-FFF2-40B4-BE49-F238E27FC236}">
                  <a16:creationId xmlns:a16="http://schemas.microsoft.com/office/drawing/2014/main" id="{51AD502A-1363-4EB1-BEB9-F3A8F4F82726}"/>
                </a:ext>
              </a:extLst>
            </p:cNvPr>
            <p:cNvSpPr>
              <a:spLocks noChangeArrowheads="1"/>
            </p:cNvSpPr>
            <p:nvPr/>
          </p:nvSpPr>
          <p:spPr bwMode="auto">
            <a:xfrm>
              <a:off x="4616445" y="0"/>
              <a:ext cx="412750" cy="180308"/>
            </a:xfrm>
            <a:prstGeom prst="triangle">
              <a:avLst>
                <a:gd name="adj" fmla="val 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pic>
        <p:nvPicPr>
          <p:cNvPr id="7" name="Picture 3" descr="C:\Users\huan\Desktop\第二章4.jpg">
            <a:extLst>
              <a:ext uri="{FF2B5EF4-FFF2-40B4-BE49-F238E27FC236}">
                <a16:creationId xmlns:a16="http://schemas.microsoft.com/office/drawing/2014/main" id="{89A3ED07-A61B-45F5-BA62-B3F4FD209BFA}"/>
              </a:ext>
            </a:extLst>
          </p:cNvPr>
          <p:cNvPicPr>
            <a:picLocks noChangeAspect="1" noChangeArrowheads="1"/>
          </p:cNvPicPr>
          <p:nvPr userDrawn="1"/>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9700" y="-26988"/>
            <a:ext cx="3924300" cy="1790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177558"/>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版">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DE19E288-829D-4038-BB74-FFEB12E39F4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J:\重要活动汇报\校情汇报\ppt-images\line.png">
            <a:extLst>
              <a:ext uri="{FF2B5EF4-FFF2-40B4-BE49-F238E27FC236}">
                <a16:creationId xmlns:a16="http://schemas.microsoft.com/office/drawing/2014/main" id="{BA1AF6D0-2176-4AC7-BF06-5D299262A6BA}"/>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平行四边形 3">
            <a:extLst>
              <a:ext uri="{FF2B5EF4-FFF2-40B4-BE49-F238E27FC236}">
                <a16:creationId xmlns:a16="http://schemas.microsoft.com/office/drawing/2014/main" id="{0D52FB8A-AD07-4280-AD46-3FBD8080EE87}"/>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5" name="平行四边形 4">
            <a:extLst>
              <a:ext uri="{FF2B5EF4-FFF2-40B4-BE49-F238E27FC236}">
                <a16:creationId xmlns:a16="http://schemas.microsoft.com/office/drawing/2014/main" id="{719BB350-15FF-4AEB-B548-4ACEA1627B55}"/>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nvGrpSpPr>
          <p:cNvPr id="6" name="组合 10">
            <a:extLst>
              <a:ext uri="{FF2B5EF4-FFF2-40B4-BE49-F238E27FC236}">
                <a16:creationId xmlns:a16="http://schemas.microsoft.com/office/drawing/2014/main" id="{8E8A0017-4901-458E-A795-0444E6D42C13}"/>
              </a:ext>
            </a:extLst>
          </p:cNvPr>
          <p:cNvGrpSpPr>
            <a:grpSpLocks/>
          </p:cNvGrpSpPr>
          <p:nvPr userDrawn="1"/>
        </p:nvGrpSpPr>
        <p:grpSpPr bwMode="auto">
          <a:xfrm>
            <a:off x="1011238" y="450850"/>
            <a:ext cx="4967287" cy="193675"/>
            <a:chOff x="0" y="0"/>
            <a:chExt cx="5029195" cy="180308"/>
          </a:xfrm>
        </p:grpSpPr>
        <p:cxnSp>
          <p:nvCxnSpPr>
            <p:cNvPr id="7" name="直接连接符 6">
              <a:extLst>
                <a:ext uri="{FF2B5EF4-FFF2-40B4-BE49-F238E27FC236}">
                  <a16:creationId xmlns:a16="http://schemas.microsoft.com/office/drawing/2014/main" id="{48466CEE-0887-4C05-B22B-68E49DF06BF0}"/>
                </a:ext>
              </a:extLst>
            </p:cNvPr>
            <p:cNvCxnSpPr>
              <a:cxnSpLocks noChangeShapeType="1"/>
            </p:cNvCxnSpPr>
            <p:nvPr/>
          </p:nvCxnSpPr>
          <p:spPr bwMode="auto">
            <a:xfrm flipV="1">
              <a:off x="0" y="180307"/>
              <a:ext cx="5003441" cy="1"/>
            </a:xfrm>
            <a:prstGeom prst="line">
              <a:avLst/>
            </a:prstGeom>
            <a:noFill/>
            <a:ln w="6350">
              <a:solidFill>
                <a:srgbClr val="0094DA"/>
              </a:solidFill>
              <a:round/>
              <a:headEnd/>
              <a:tailEnd/>
            </a:ln>
            <a:extLst>
              <a:ext uri="{909E8E84-426E-40DD-AFC4-6F175D3DCCD1}">
                <a14:hiddenFill xmlns:a14="http://schemas.microsoft.com/office/drawing/2010/main">
                  <a:noFill/>
                </a14:hiddenFill>
              </a:ext>
            </a:extLst>
          </p:spPr>
        </p:cxnSp>
        <p:sp>
          <p:nvSpPr>
            <p:cNvPr id="8" name="等腰三角形 8">
              <a:extLst>
                <a:ext uri="{FF2B5EF4-FFF2-40B4-BE49-F238E27FC236}">
                  <a16:creationId xmlns:a16="http://schemas.microsoft.com/office/drawing/2014/main" id="{849406B2-1AFF-4F03-92AB-9D317EAD9A9F}"/>
                </a:ext>
              </a:extLst>
            </p:cNvPr>
            <p:cNvSpPr>
              <a:spLocks noChangeArrowheads="1"/>
            </p:cNvSpPr>
            <p:nvPr/>
          </p:nvSpPr>
          <p:spPr bwMode="auto">
            <a:xfrm>
              <a:off x="4616123" y="0"/>
              <a:ext cx="413072" cy="180308"/>
            </a:xfrm>
            <a:prstGeom prst="triangle">
              <a:avLst>
                <a:gd name="adj" fmla="val 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pic>
        <p:nvPicPr>
          <p:cNvPr id="9" name="Picture 4" descr="C:\Users\huan\Desktop\第二章6.jpg">
            <a:extLst>
              <a:ext uri="{FF2B5EF4-FFF2-40B4-BE49-F238E27FC236}">
                <a16:creationId xmlns:a16="http://schemas.microsoft.com/office/drawing/2014/main" id="{FB22F470-A4CA-404B-9C85-D449C7BEAA15}"/>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1925" y="3989388"/>
            <a:ext cx="64643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4113092"/>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竖版">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EB80F99C-83C6-4D43-B6A8-F6A4F5BA1B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J:\重要活动汇报\校情汇报\ppt-images\line.png">
            <a:extLst>
              <a:ext uri="{FF2B5EF4-FFF2-40B4-BE49-F238E27FC236}">
                <a16:creationId xmlns:a16="http://schemas.microsoft.com/office/drawing/2014/main" id="{B7F336D6-07C5-4607-BE83-4DE7B1BC219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平行四边形 3">
            <a:extLst>
              <a:ext uri="{FF2B5EF4-FFF2-40B4-BE49-F238E27FC236}">
                <a16:creationId xmlns:a16="http://schemas.microsoft.com/office/drawing/2014/main" id="{34710606-754E-408C-8B4E-BE04B4271D6A}"/>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5" name="平行四边形 4">
            <a:extLst>
              <a:ext uri="{FF2B5EF4-FFF2-40B4-BE49-F238E27FC236}">
                <a16:creationId xmlns:a16="http://schemas.microsoft.com/office/drawing/2014/main" id="{AE1D645E-5A20-4CEC-842B-67C708E5DEFA}"/>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pic>
        <p:nvPicPr>
          <p:cNvPr id="6" name="Picture 4" descr="C:\Users\huan\Desktop\第二章6.jpg">
            <a:extLst>
              <a:ext uri="{FF2B5EF4-FFF2-40B4-BE49-F238E27FC236}">
                <a16:creationId xmlns:a16="http://schemas.microsoft.com/office/drawing/2014/main" id="{15D07093-0275-4B79-9B16-5724DABC93CF}"/>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1925" y="3989388"/>
            <a:ext cx="64643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16723521"/>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竖版">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4032B87D-7F82-4DEC-BAAA-280F85B66BC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J:\重要活动汇报\校情汇报\ppt-images\line.png">
            <a:extLst>
              <a:ext uri="{FF2B5EF4-FFF2-40B4-BE49-F238E27FC236}">
                <a16:creationId xmlns:a16="http://schemas.microsoft.com/office/drawing/2014/main" id="{AECBF064-29D2-40E8-9B6E-2267BF73EAE8}"/>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平行四边形 3">
            <a:extLst>
              <a:ext uri="{FF2B5EF4-FFF2-40B4-BE49-F238E27FC236}">
                <a16:creationId xmlns:a16="http://schemas.microsoft.com/office/drawing/2014/main" id="{989B851F-6D3F-4BC0-B502-90F00E9A6F33}"/>
              </a:ext>
            </a:extLst>
          </p:cNvPr>
          <p:cNvSpPr>
            <a:spLocks noChangeArrowheads="1"/>
          </p:cNvSpPr>
          <p:nvPr userDrawn="1"/>
        </p:nvSpPr>
        <p:spPr bwMode="auto">
          <a:xfrm>
            <a:off x="347663" y="423863"/>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5" name="平行四边形 4">
            <a:extLst>
              <a:ext uri="{FF2B5EF4-FFF2-40B4-BE49-F238E27FC236}">
                <a16:creationId xmlns:a16="http://schemas.microsoft.com/office/drawing/2014/main" id="{7A3F8D9D-AC49-4021-AA2B-7BA32620D996}"/>
              </a:ext>
            </a:extLst>
          </p:cNvPr>
          <p:cNvSpPr>
            <a:spLocks noChangeArrowheads="1"/>
          </p:cNvSpPr>
          <p:nvPr userDrawn="1"/>
        </p:nvSpPr>
        <p:spPr bwMode="auto">
          <a:xfrm>
            <a:off x="773113" y="423863"/>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nvGrpSpPr>
          <p:cNvPr id="6" name="组合 10">
            <a:extLst>
              <a:ext uri="{FF2B5EF4-FFF2-40B4-BE49-F238E27FC236}">
                <a16:creationId xmlns:a16="http://schemas.microsoft.com/office/drawing/2014/main" id="{2F4A093D-0FDB-4376-BD17-708928840EEC}"/>
              </a:ext>
            </a:extLst>
          </p:cNvPr>
          <p:cNvGrpSpPr>
            <a:grpSpLocks/>
          </p:cNvGrpSpPr>
          <p:nvPr userDrawn="1"/>
        </p:nvGrpSpPr>
        <p:grpSpPr bwMode="auto">
          <a:xfrm>
            <a:off x="1044575" y="619125"/>
            <a:ext cx="4967288" cy="193675"/>
            <a:chOff x="0" y="0"/>
            <a:chExt cx="5029195" cy="180308"/>
          </a:xfrm>
        </p:grpSpPr>
        <p:cxnSp>
          <p:nvCxnSpPr>
            <p:cNvPr id="7" name="直接连接符 6">
              <a:extLst>
                <a:ext uri="{FF2B5EF4-FFF2-40B4-BE49-F238E27FC236}">
                  <a16:creationId xmlns:a16="http://schemas.microsoft.com/office/drawing/2014/main" id="{576D411B-60E2-4F74-9BB8-6380E473817F}"/>
                </a:ext>
              </a:extLst>
            </p:cNvPr>
            <p:cNvCxnSpPr>
              <a:cxnSpLocks noChangeShapeType="1"/>
            </p:cNvCxnSpPr>
            <p:nvPr/>
          </p:nvCxnSpPr>
          <p:spPr bwMode="auto">
            <a:xfrm flipV="1">
              <a:off x="0" y="180307"/>
              <a:ext cx="5003441" cy="1"/>
            </a:xfrm>
            <a:prstGeom prst="line">
              <a:avLst/>
            </a:prstGeom>
            <a:noFill/>
            <a:ln w="6350">
              <a:solidFill>
                <a:srgbClr val="0094DA"/>
              </a:solidFill>
              <a:round/>
              <a:headEnd/>
              <a:tailEnd/>
            </a:ln>
            <a:extLst>
              <a:ext uri="{909E8E84-426E-40DD-AFC4-6F175D3DCCD1}">
                <a14:hiddenFill xmlns:a14="http://schemas.microsoft.com/office/drawing/2010/main">
                  <a:noFill/>
                </a14:hiddenFill>
              </a:ext>
            </a:extLst>
          </p:spPr>
        </p:cxnSp>
        <p:sp>
          <p:nvSpPr>
            <p:cNvPr id="8" name="等腰三角形 7">
              <a:extLst>
                <a:ext uri="{FF2B5EF4-FFF2-40B4-BE49-F238E27FC236}">
                  <a16:creationId xmlns:a16="http://schemas.microsoft.com/office/drawing/2014/main" id="{9EFE0A89-3A05-463E-9DD3-8FBE4D36BE52}"/>
                </a:ext>
              </a:extLst>
            </p:cNvPr>
            <p:cNvSpPr>
              <a:spLocks noChangeArrowheads="1"/>
            </p:cNvSpPr>
            <p:nvPr/>
          </p:nvSpPr>
          <p:spPr bwMode="auto">
            <a:xfrm>
              <a:off x="4616122" y="0"/>
              <a:ext cx="413073" cy="180308"/>
            </a:xfrm>
            <a:prstGeom prst="triangle">
              <a:avLst>
                <a:gd name="adj" fmla="val 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pic>
        <p:nvPicPr>
          <p:cNvPr id="9" name="Picture 2" descr="C:\Users\huan\Desktop\毕业设计\【2】多媒体技术与应用课件制作\第二章背景.jpg">
            <a:extLst>
              <a:ext uri="{FF2B5EF4-FFF2-40B4-BE49-F238E27FC236}">
                <a16:creationId xmlns:a16="http://schemas.microsoft.com/office/drawing/2014/main" id="{0D1F673F-EB9A-4FB0-B15D-5561C326212C}"/>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990975"/>
            <a:ext cx="64643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7943300"/>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竖版">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297D1926-1B62-4F57-81B4-48A2FF7D3F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1" descr="J:\重要活动汇报\校情汇报\ppt-images\line.png">
            <a:extLst>
              <a:ext uri="{FF2B5EF4-FFF2-40B4-BE49-F238E27FC236}">
                <a16:creationId xmlns:a16="http://schemas.microsoft.com/office/drawing/2014/main" id="{B911D97B-16BD-49CC-BE8A-49D6B572B27D}"/>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平行四边形 3">
            <a:extLst>
              <a:ext uri="{FF2B5EF4-FFF2-40B4-BE49-F238E27FC236}">
                <a16:creationId xmlns:a16="http://schemas.microsoft.com/office/drawing/2014/main" id="{27EC2BB8-2792-401A-B663-D85ADDE8F420}"/>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5" name="平行四边形 4">
            <a:extLst>
              <a:ext uri="{FF2B5EF4-FFF2-40B4-BE49-F238E27FC236}">
                <a16:creationId xmlns:a16="http://schemas.microsoft.com/office/drawing/2014/main" id="{7DE99FA8-C9B5-42B3-96CB-F924CD55F009}"/>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pic>
        <p:nvPicPr>
          <p:cNvPr id="6" name="Picture 2" descr="C:\Users\huan\Desktop\毕业设计\【2】多媒体技术与应用课件制作\第二章背景.jpg">
            <a:extLst>
              <a:ext uri="{FF2B5EF4-FFF2-40B4-BE49-F238E27FC236}">
                <a16:creationId xmlns:a16="http://schemas.microsoft.com/office/drawing/2014/main" id="{9335F61D-5863-4C8F-B51C-490A4E3B6A36}"/>
              </a:ext>
            </a:extLst>
          </p:cNvPr>
          <p:cNvPicPr>
            <a:picLocks noChangeAspect="1" noChangeArrowheads="1"/>
          </p:cNvPicPr>
          <p:nvPr userDrawn="1"/>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990975"/>
            <a:ext cx="6464300"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831036"/>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5550FA0-3BB8-46A3-93E2-EDAE40403975}"/>
              </a:ext>
            </a:extLst>
          </p:cNvPr>
          <p:cNvSpPr/>
          <p:nvPr userDrawn="1"/>
        </p:nvSpPr>
        <p:spPr>
          <a:xfrm rot="5400000">
            <a:off x="-36513" y="-26988"/>
            <a:ext cx="3419476" cy="3419476"/>
          </a:xfrm>
          <a:prstGeom prst="rtTriangl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
        <p:nvSpPr>
          <p:cNvPr id="3" name="直角三角形 2">
            <a:extLst>
              <a:ext uri="{FF2B5EF4-FFF2-40B4-BE49-F238E27FC236}">
                <a16:creationId xmlns:a16="http://schemas.microsoft.com/office/drawing/2014/main" id="{44066341-E1B8-4350-A77B-7C6D83740567}"/>
              </a:ext>
            </a:extLst>
          </p:cNvPr>
          <p:cNvSpPr/>
          <p:nvPr userDrawn="1"/>
        </p:nvSpPr>
        <p:spPr>
          <a:xfrm rot="5400000">
            <a:off x="-36513" y="-26988"/>
            <a:ext cx="2843213" cy="2843213"/>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
        <p:nvSpPr>
          <p:cNvPr id="4" name="直角三角形 3">
            <a:extLst>
              <a:ext uri="{FF2B5EF4-FFF2-40B4-BE49-F238E27FC236}">
                <a16:creationId xmlns:a16="http://schemas.microsoft.com/office/drawing/2014/main" id="{5258584B-D763-4EB9-A24D-1BA6EACFC615}"/>
              </a:ext>
            </a:extLst>
          </p:cNvPr>
          <p:cNvSpPr/>
          <p:nvPr userDrawn="1"/>
        </p:nvSpPr>
        <p:spPr>
          <a:xfrm rot="5400000" flipH="1" flipV="1">
            <a:off x="6228556" y="3933032"/>
            <a:ext cx="2951163" cy="2952750"/>
          </a:xfrm>
          <a:prstGeom prst="rtTriangl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
        <p:nvSpPr>
          <p:cNvPr id="5" name="直角三角形 4">
            <a:extLst>
              <a:ext uri="{FF2B5EF4-FFF2-40B4-BE49-F238E27FC236}">
                <a16:creationId xmlns:a16="http://schemas.microsoft.com/office/drawing/2014/main" id="{90F84665-E0C7-47F2-9209-474E34ED61FC}"/>
              </a:ext>
            </a:extLst>
          </p:cNvPr>
          <p:cNvSpPr/>
          <p:nvPr userDrawn="1"/>
        </p:nvSpPr>
        <p:spPr>
          <a:xfrm rot="5400000" flipH="1" flipV="1">
            <a:off x="6876256" y="4580732"/>
            <a:ext cx="2303463" cy="2305050"/>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Tree>
    <p:extLst>
      <p:ext uri="{BB962C8B-B14F-4D97-AF65-F5344CB8AC3E}">
        <p14:creationId xmlns:p14="http://schemas.microsoft.com/office/powerpoint/2010/main" val="2002488640"/>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BAB53E-E8B7-4AF3-B182-8B1724491E2E}"/>
              </a:ext>
            </a:extLst>
          </p:cNvPr>
          <p:cNvGrpSpPr>
            <a:grpSpLocks/>
          </p:cNvGrpSpPr>
          <p:nvPr userDrawn="1"/>
        </p:nvGrpSpPr>
        <p:grpSpPr bwMode="auto">
          <a:xfrm flipV="1">
            <a:off x="-36513" y="5856288"/>
            <a:ext cx="1028701" cy="1028700"/>
            <a:chOff x="0" y="0"/>
            <a:chExt cx="3600450" cy="3600450"/>
          </a:xfrm>
        </p:grpSpPr>
        <p:sp>
          <p:nvSpPr>
            <p:cNvPr id="3" name="直角三角形 2">
              <a:extLst>
                <a:ext uri="{FF2B5EF4-FFF2-40B4-BE49-F238E27FC236}">
                  <a16:creationId xmlns:a16="http://schemas.microsoft.com/office/drawing/2014/main" id="{983778AD-6E49-432A-AC95-7E23268D6DC6}"/>
                </a:ext>
              </a:extLst>
            </p:cNvPr>
            <p:cNvSpPr/>
            <p:nvPr userDrawn="1"/>
          </p:nvSpPr>
          <p:spPr>
            <a:xfrm rot="5400000">
              <a:off x="2" y="2"/>
              <a:ext cx="3600450" cy="3600450"/>
            </a:xfrm>
            <a:prstGeom prst="rtTriangle">
              <a:avLst/>
            </a:prstGeom>
            <a:solidFill>
              <a:srgbClr val="D7D8D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
          <p:nvSpPr>
            <p:cNvPr id="4" name="直角三角形 3">
              <a:extLst>
                <a:ext uri="{FF2B5EF4-FFF2-40B4-BE49-F238E27FC236}">
                  <a16:creationId xmlns:a16="http://schemas.microsoft.com/office/drawing/2014/main" id="{4CF40639-B6BE-4CB9-A605-CDD47B4E192B}"/>
                </a:ext>
              </a:extLst>
            </p:cNvPr>
            <p:cNvSpPr/>
            <p:nvPr userDrawn="1"/>
          </p:nvSpPr>
          <p:spPr>
            <a:xfrm rot="5400000">
              <a:off x="-1" y="1"/>
              <a:ext cx="2972596" cy="2972593"/>
            </a:xfrm>
            <a:prstGeom prst="rtTriangle">
              <a:avLst/>
            </a:prstGeom>
            <a:solidFill>
              <a:srgbClr val="15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grpSp>
      <p:sp>
        <p:nvSpPr>
          <p:cNvPr id="5" name="直角三角形 4">
            <a:extLst>
              <a:ext uri="{FF2B5EF4-FFF2-40B4-BE49-F238E27FC236}">
                <a16:creationId xmlns:a16="http://schemas.microsoft.com/office/drawing/2014/main" id="{8E4BE14E-A176-4E48-BA6E-DADEAEEAB8D7}"/>
              </a:ext>
            </a:extLst>
          </p:cNvPr>
          <p:cNvSpPr/>
          <p:nvPr userDrawn="1"/>
        </p:nvSpPr>
        <p:spPr>
          <a:xfrm rot="16200000" flipH="1">
            <a:off x="6498432" y="-116682"/>
            <a:ext cx="2592388" cy="2771775"/>
          </a:xfrm>
          <a:prstGeom prst="rtTriangl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
        <p:nvSpPr>
          <p:cNvPr id="6" name="直角三角形 5">
            <a:extLst>
              <a:ext uri="{FF2B5EF4-FFF2-40B4-BE49-F238E27FC236}">
                <a16:creationId xmlns:a16="http://schemas.microsoft.com/office/drawing/2014/main" id="{850FF37F-962C-4E89-8F07-71A25F230F91}"/>
              </a:ext>
            </a:extLst>
          </p:cNvPr>
          <p:cNvSpPr/>
          <p:nvPr userDrawn="1"/>
        </p:nvSpPr>
        <p:spPr>
          <a:xfrm rot="16200000" flipH="1">
            <a:off x="7074694" y="-116682"/>
            <a:ext cx="2016126" cy="2195513"/>
          </a:xfrm>
          <a:prstGeom prst="rtTriangle">
            <a:avLst/>
          </a:prstGeom>
          <a:solidFill>
            <a:srgbClr val="1570C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b="0"/>
          </a:p>
        </p:txBody>
      </p:sp>
    </p:spTree>
    <p:extLst>
      <p:ext uri="{BB962C8B-B14F-4D97-AF65-F5344CB8AC3E}">
        <p14:creationId xmlns:p14="http://schemas.microsoft.com/office/powerpoint/2010/main" val="2881451241"/>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4-62">
    <p:spTree>
      <p:nvGrpSpPr>
        <p:cNvPr id="1" name=""/>
        <p:cNvGrpSpPr/>
        <p:nvPr/>
      </p:nvGrpSpPr>
      <p:grpSpPr>
        <a:xfrm>
          <a:off x="0" y="0"/>
          <a:ext cx="0" cy="0"/>
          <a:chOff x="0" y="0"/>
          <a:chExt cx="0" cy="0"/>
        </a:xfrm>
      </p:grpSpPr>
      <p:grpSp>
        <p:nvGrpSpPr>
          <p:cNvPr id="2" name="组合 8">
            <a:extLst>
              <a:ext uri="{FF2B5EF4-FFF2-40B4-BE49-F238E27FC236}">
                <a16:creationId xmlns:a16="http://schemas.microsoft.com/office/drawing/2014/main" id="{E3E5FEA8-4869-49ED-B7FF-C7729609AF23}"/>
              </a:ext>
            </a:extLst>
          </p:cNvPr>
          <p:cNvGrpSpPr>
            <a:grpSpLocks/>
          </p:cNvGrpSpPr>
          <p:nvPr userDrawn="1"/>
        </p:nvGrpSpPr>
        <p:grpSpPr bwMode="auto">
          <a:xfrm>
            <a:off x="8526463" y="2906713"/>
            <a:ext cx="504825" cy="504825"/>
            <a:chOff x="8521417" y="2709863"/>
            <a:chExt cx="504056" cy="504056"/>
          </a:xfrm>
        </p:grpSpPr>
        <p:sp>
          <p:nvSpPr>
            <p:cNvPr id="3" name="椭圆 2">
              <a:extLst>
                <a:ext uri="{FF2B5EF4-FFF2-40B4-BE49-F238E27FC236}">
                  <a16:creationId xmlns:a16="http://schemas.microsoft.com/office/drawing/2014/main" id="{DE6EC265-5AAA-4197-A692-ADDEBA0709B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椭圆 3">
              <a:extLst>
                <a:ext uri="{FF2B5EF4-FFF2-40B4-BE49-F238E27FC236}">
                  <a16:creationId xmlns:a16="http://schemas.microsoft.com/office/drawing/2014/main" id="{5EB471AD-4F66-45E9-AEDF-735AB7E9767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上箭头 5155">
              <a:hlinkClick r:id="rId2" action="ppaction://hlinksldjump" tooltip="下一个知识点"/>
              <a:extLst>
                <a:ext uri="{FF2B5EF4-FFF2-40B4-BE49-F238E27FC236}">
                  <a16:creationId xmlns:a16="http://schemas.microsoft.com/office/drawing/2014/main" id="{632314AC-5CA2-4A51-905E-E253D10A09BC}"/>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 name="组合 72">
            <a:extLst>
              <a:ext uri="{FF2B5EF4-FFF2-40B4-BE49-F238E27FC236}">
                <a16:creationId xmlns:a16="http://schemas.microsoft.com/office/drawing/2014/main" id="{7E3481D6-D983-4505-9619-7B053C6DD87E}"/>
              </a:ext>
            </a:extLst>
          </p:cNvPr>
          <p:cNvGrpSpPr>
            <a:grpSpLocks/>
          </p:cNvGrpSpPr>
          <p:nvPr userDrawn="1"/>
        </p:nvGrpSpPr>
        <p:grpSpPr bwMode="auto">
          <a:xfrm>
            <a:off x="8526463" y="2095500"/>
            <a:ext cx="504825" cy="504825"/>
            <a:chOff x="8532440" y="3501008"/>
            <a:chExt cx="504056" cy="504056"/>
          </a:xfrm>
        </p:grpSpPr>
        <p:grpSp>
          <p:nvGrpSpPr>
            <p:cNvPr id="7" name="组合 73">
              <a:extLst>
                <a:ext uri="{FF2B5EF4-FFF2-40B4-BE49-F238E27FC236}">
                  <a16:creationId xmlns:a16="http://schemas.microsoft.com/office/drawing/2014/main" id="{128BD2EB-8604-49E9-A32D-70EBC7F834E5}"/>
                </a:ext>
              </a:extLst>
            </p:cNvPr>
            <p:cNvGrpSpPr>
              <a:grpSpLocks/>
            </p:cNvGrpSpPr>
            <p:nvPr/>
          </p:nvGrpSpPr>
          <p:grpSpPr bwMode="auto">
            <a:xfrm>
              <a:off x="8532440" y="3501008"/>
              <a:ext cx="504056" cy="504056"/>
              <a:chOff x="8532440" y="3501008"/>
              <a:chExt cx="504056" cy="504056"/>
            </a:xfrm>
          </p:grpSpPr>
          <p:sp>
            <p:nvSpPr>
              <p:cNvPr id="9" name="椭圆 8">
                <a:extLst>
                  <a:ext uri="{FF2B5EF4-FFF2-40B4-BE49-F238E27FC236}">
                    <a16:creationId xmlns:a16="http://schemas.microsoft.com/office/drawing/2014/main" id="{36315030-3A64-4E66-88A4-0827F0CC809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sp>
            <p:nvSpPr>
              <p:cNvPr id="10" name="上箭头 5155">
                <a:hlinkClick r:id="rId3" action="ppaction://hlinksldjump" tooltip="上一个知识点"/>
                <a:extLst>
                  <a:ext uri="{FF2B5EF4-FFF2-40B4-BE49-F238E27FC236}">
                    <a16:creationId xmlns:a16="http://schemas.microsoft.com/office/drawing/2014/main" id="{E05DBC8F-A2E4-4048-B670-C8EFDA5F8B3B}"/>
                  </a:ext>
                </a:extLst>
              </p:cNvPr>
              <p:cNvSpPr>
                <a:spLocks noChangeArrowheads="1"/>
              </p:cNvSpPr>
              <p:nvPr/>
            </p:nvSpPr>
            <p:spPr bwMode="auto">
              <a:xfrm rot="10800000" flipH="1" flipV="1">
                <a:off x="8668757" y="3573922"/>
                <a:ext cx="215571" cy="286900"/>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grpSp>
        <p:sp>
          <p:nvSpPr>
            <p:cNvPr id="8" name="椭圆 7">
              <a:extLst>
                <a:ext uri="{FF2B5EF4-FFF2-40B4-BE49-F238E27FC236}">
                  <a16:creationId xmlns:a16="http://schemas.microsoft.com/office/drawing/2014/main" id="{C8313FB3-F48C-42A7-8C36-75AE52B9D066}"/>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a:p>
          </p:txBody>
        </p:sp>
      </p:grpSp>
    </p:spTree>
    <p:extLst>
      <p:ext uri="{BB962C8B-B14F-4D97-AF65-F5344CB8AC3E}">
        <p14:creationId xmlns:p14="http://schemas.microsoft.com/office/powerpoint/2010/main" val="733614147"/>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55"/>
            <a:ext cx="82296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1142997067"/>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6"/>
            <a:ext cx="7886700" cy="970222"/>
          </a:xfrm>
          <a:prstGeom prst="rect">
            <a:avLst/>
          </a:prstGeom>
        </p:spPr>
        <p:txBody>
          <a:bodyPr/>
          <a:lstStyle>
            <a:lvl1pPr algn="ctr">
              <a:defRPr/>
            </a:lvl1pPr>
          </a:lstStyle>
          <a:p>
            <a:r>
              <a:rPr lang="zh-CN" altLang="en-US" noProof="1"/>
              <a:t>单击此处编辑母版标题样式</a:t>
            </a:r>
          </a:p>
        </p:txBody>
      </p:sp>
      <p:sp>
        <p:nvSpPr>
          <p:cNvPr id="3" name="文本占位符 2"/>
          <p:cNvSpPr>
            <a:spLocks noGrp="1"/>
          </p:cNvSpPr>
          <p:nvPr>
            <p:ph type="body" idx="1"/>
          </p:nvPr>
        </p:nvSpPr>
        <p:spPr>
          <a:xfrm>
            <a:off x="944793" y="1567346"/>
            <a:ext cx="3526380" cy="710095"/>
          </a:xfrm>
          <a:prstGeom prst="rect">
            <a:avLst/>
          </a:prstGeom>
        </p:spPr>
        <p:txBody>
          <a:bodyPr anchor="ctr" anchorCtr="0">
            <a:norm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noProof="1"/>
              <a:t>单击此处编辑母版文本样式</a:t>
            </a:r>
          </a:p>
        </p:txBody>
      </p:sp>
      <p:sp>
        <p:nvSpPr>
          <p:cNvPr id="4" name="内容占位符 3"/>
          <p:cNvSpPr>
            <a:spLocks noGrp="1"/>
          </p:cNvSpPr>
          <p:nvPr>
            <p:ph sz="half" idx="2"/>
          </p:nvPr>
        </p:nvSpPr>
        <p:spPr>
          <a:xfrm>
            <a:off x="944793" y="2338388"/>
            <a:ext cx="3526380" cy="3785964"/>
          </a:xfrm>
          <a:prstGeom prst="rect">
            <a:avLst/>
          </a:prstGeom>
        </p:spPr>
        <p:txBody>
          <a:bodyPr>
            <a:normAutofit/>
          </a:bodyPr>
          <a:lstStyle>
            <a:lvl1pPr>
              <a:defRPr sz="1800"/>
            </a:lvl1pPr>
            <a:lvl2pPr>
              <a:defRPr sz="1500"/>
            </a:lvl2pPr>
            <a:lvl3pPr>
              <a:defRPr sz="135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717212" y="1567346"/>
            <a:ext cx="3526381" cy="710095"/>
          </a:xfrm>
          <a:prstGeom prst="rect">
            <a:avLst/>
          </a:prstGeom>
        </p:spPr>
        <p:txBody>
          <a:bodyPr vert="horz" lIns="91440" tIns="45720" rIns="91440" bIns="45720" rtlCol="0" anchor="ctr" anchorCtr="0">
            <a:normAutofit/>
          </a:bodyPr>
          <a:lstStyle>
            <a:lvl1pPr marL="171450" indent="-171450">
              <a:buNone/>
              <a:defRPr lang="zh-CN" altLang="en-US" b="0" smtClean="0"/>
            </a:lvl1pPr>
          </a:lstStyle>
          <a:p>
            <a:pPr lvl="0"/>
            <a:r>
              <a:rPr lang="zh-CN" altLang="en-US" noProof="1"/>
              <a:t>单击此处编辑母版文本样式</a:t>
            </a:r>
          </a:p>
        </p:txBody>
      </p:sp>
      <p:sp>
        <p:nvSpPr>
          <p:cNvPr id="6" name="内容占位符 5"/>
          <p:cNvSpPr>
            <a:spLocks noGrp="1"/>
          </p:cNvSpPr>
          <p:nvPr>
            <p:ph sz="quarter" idx="4"/>
          </p:nvPr>
        </p:nvSpPr>
        <p:spPr>
          <a:xfrm>
            <a:off x="4717212" y="2357460"/>
            <a:ext cx="3526381" cy="3766892"/>
          </a:xfrm>
          <a:prstGeom prst="rect">
            <a:avLst/>
          </a:prstGeom>
        </p:spPr>
        <p:txBody>
          <a:bodyPr>
            <a:normAutofit/>
          </a:bodyPr>
          <a:lstStyle>
            <a:lvl1pPr>
              <a:defRPr sz="1800"/>
            </a:lvl1pPr>
            <a:lvl2pPr>
              <a:defRPr sz="1500"/>
            </a:lvl2pPr>
            <a:lvl3pPr>
              <a:defRPr sz="1350"/>
            </a:lvl3pPr>
            <a:lvl4pPr>
              <a:defRPr sz="1200"/>
            </a:lvl4pPr>
            <a:lvl5pPr>
              <a:defRPr sz="1200"/>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Tree>
    <p:extLst>
      <p:ext uri="{BB962C8B-B14F-4D97-AF65-F5344CB8AC3E}">
        <p14:creationId xmlns:p14="http://schemas.microsoft.com/office/powerpoint/2010/main" val="3136075084"/>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F2F2F2">
            <a:alpha val="90195"/>
          </a:srgbClr>
        </a:solidFill>
        <a:effectLst/>
      </p:bgPr>
    </p:bg>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96422921-E7A0-4A8C-9E1D-13AE629BE849}"/>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3" name="平行四边形 4">
            <a:extLst>
              <a:ext uri="{FF2B5EF4-FFF2-40B4-BE49-F238E27FC236}">
                <a16:creationId xmlns:a16="http://schemas.microsoft.com/office/drawing/2014/main" id="{76D521A1-B2BE-4AE0-A54A-525747B02FBA}"/>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nvGrpSpPr>
          <p:cNvPr id="4" name="组合 10">
            <a:extLst>
              <a:ext uri="{FF2B5EF4-FFF2-40B4-BE49-F238E27FC236}">
                <a16:creationId xmlns:a16="http://schemas.microsoft.com/office/drawing/2014/main" id="{240E3A8C-FF1E-4F12-B7FB-CD53CEF9E255}"/>
              </a:ext>
            </a:extLst>
          </p:cNvPr>
          <p:cNvGrpSpPr>
            <a:grpSpLocks/>
          </p:cNvGrpSpPr>
          <p:nvPr userDrawn="1"/>
        </p:nvGrpSpPr>
        <p:grpSpPr bwMode="auto">
          <a:xfrm>
            <a:off x="1011238" y="450850"/>
            <a:ext cx="5029200" cy="180975"/>
            <a:chOff x="0" y="0"/>
            <a:chExt cx="5029195" cy="180308"/>
          </a:xfrm>
        </p:grpSpPr>
        <p:cxnSp>
          <p:nvCxnSpPr>
            <p:cNvPr id="5" name="直接连接符 6">
              <a:extLst>
                <a:ext uri="{FF2B5EF4-FFF2-40B4-BE49-F238E27FC236}">
                  <a16:creationId xmlns:a16="http://schemas.microsoft.com/office/drawing/2014/main" id="{37F3EFF3-D0FB-4666-848C-245790C95C60}"/>
                </a:ext>
              </a:extLst>
            </p:cNvPr>
            <p:cNvCxnSpPr>
              <a:cxnSpLocks noChangeShapeType="1"/>
            </p:cNvCxnSpPr>
            <p:nvPr/>
          </p:nvCxnSpPr>
          <p:spPr bwMode="auto">
            <a:xfrm flipV="1">
              <a:off x="0" y="180307"/>
              <a:ext cx="5003441" cy="1"/>
            </a:xfrm>
            <a:prstGeom prst="line">
              <a:avLst/>
            </a:prstGeom>
            <a:noFill/>
            <a:ln w="6350">
              <a:solidFill>
                <a:srgbClr val="0094DA"/>
              </a:solidFill>
              <a:round/>
              <a:headEnd/>
              <a:tailEnd/>
            </a:ln>
            <a:extLst>
              <a:ext uri="{909E8E84-426E-40DD-AFC4-6F175D3DCCD1}">
                <a14:hiddenFill xmlns:a14="http://schemas.microsoft.com/office/drawing/2010/main">
                  <a:noFill/>
                </a14:hiddenFill>
              </a:ext>
            </a:extLst>
          </p:spPr>
        </p:cxnSp>
        <p:sp>
          <p:nvSpPr>
            <p:cNvPr id="6" name="等腰三角形 8">
              <a:extLst>
                <a:ext uri="{FF2B5EF4-FFF2-40B4-BE49-F238E27FC236}">
                  <a16:creationId xmlns:a16="http://schemas.microsoft.com/office/drawing/2014/main" id="{C7B2858D-FD7D-4C1B-908D-2F8780E0C410}"/>
                </a:ext>
              </a:extLst>
            </p:cNvPr>
            <p:cNvSpPr>
              <a:spLocks noChangeArrowheads="1"/>
            </p:cNvSpPr>
            <p:nvPr/>
          </p:nvSpPr>
          <p:spPr bwMode="auto">
            <a:xfrm>
              <a:off x="4616445" y="0"/>
              <a:ext cx="412750" cy="180308"/>
            </a:xfrm>
            <a:prstGeom prst="triangle">
              <a:avLst>
                <a:gd name="adj" fmla="val 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grpSp>
        <p:nvGrpSpPr>
          <p:cNvPr id="7" name="组合 30">
            <a:extLst>
              <a:ext uri="{FF2B5EF4-FFF2-40B4-BE49-F238E27FC236}">
                <a16:creationId xmlns:a16="http://schemas.microsoft.com/office/drawing/2014/main" id="{333F818D-325A-4EC5-8A62-504E6C391DF2}"/>
              </a:ext>
            </a:extLst>
          </p:cNvPr>
          <p:cNvGrpSpPr>
            <a:grpSpLocks/>
          </p:cNvGrpSpPr>
          <p:nvPr userDrawn="1"/>
        </p:nvGrpSpPr>
        <p:grpSpPr bwMode="auto">
          <a:xfrm>
            <a:off x="0" y="6634163"/>
            <a:ext cx="9144000" cy="223837"/>
            <a:chOff x="0" y="0"/>
            <a:chExt cx="12192000" cy="224288"/>
          </a:xfrm>
        </p:grpSpPr>
        <p:sp>
          <p:nvSpPr>
            <p:cNvPr id="8" name="矩形 31">
              <a:extLst>
                <a:ext uri="{FF2B5EF4-FFF2-40B4-BE49-F238E27FC236}">
                  <a16:creationId xmlns:a16="http://schemas.microsoft.com/office/drawing/2014/main" id="{FC05C42F-C92E-45B9-B6CD-557016D8E82C}"/>
                </a:ext>
              </a:extLst>
            </p:cNvPr>
            <p:cNvSpPr>
              <a:spLocks noChangeArrowheads="1"/>
            </p:cNvSpPr>
            <p:nvPr/>
          </p:nvSpPr>
          <p:spPr bwMode="auto">
            <a:xfrm>
              <a:off x="0" y="0"/>
              <a:ext cx="3915833" cy="224288"/>
            </a:xfrm>
            <a:prstGeom prst="rect">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9" name="矩形 32">
              <a:extLst>
                <a:ext uri="{FF2B5EF4-FFF2-40B4-BE49-F238E27FC236}">
                  <a16:creationId xmlns:a16="http://schemas.microsoft.com/office/drawing/2014/main" id="{8C1C94EC-E149-4DDF-9753-847FD89209CB}"/>
                </a:ext>
              </a:extLst>
            </p:cNvPr>
            <p:cNvSpPr>
              <a:spLocks noChangeArrowheads="1"/>
            </p:cNvSpPr>
            <p:nvPr/>
          </p:nvSpPr>
          <p:spPr bwMode="auto">
            <a:xfrm>
              <a:off x="3915833" y="0"/>
              <a:ext cx="3917951" cy="224288"/>
            </a:xfrm>
            <a:prstGeom prst="rect">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10" name="矩形 33">
              <a:extLst>
                <a:ext uri="{FF2B5EF4-FFF2-40B4-BE49-F238E27FC236}">
                  <a16:creationId xmlns:a16="http://schemas.microsoft.com/office/drawing/2014/main" id="{69042B8F-4D05-4D0E-A964-84BA46070DE4}"/>
                </a:ext>
              </a:extLst>
            </p:cNvPr>
            <p:cNvSpPr>
              <a:spLocks noChangeArrowheads="1"/>
            </p:cNvSpPr>
            <p:nvPr/>
          </p:nvSpPr>
          <p:spPr bwMode="auto">
            <a:xfrm>
              <a:off x="7833784" y="0"/>
              <a:ext cx="4358216" cy="22428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spTree>
    <p:extLst>
      <p:ext uri="{BB962C8B-B14F-4D97-AF65-F5344CB8AC3E}">
        <p14:creationId xmlns:p14="http://schemas.microsoft.com/office/powerpoint/2010/main" val="3015186781"/>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619088"/>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1"/>
        </a:solidFill>
        <a:effectLst/>
      </p:bgPr>
    </p:bg>
    <p:spTree>
      <p:nvGrpSpPr>
        <p:cNvPr id="1" name=""/>
        <p:cNvGrpSpPr/>
        <p:nvPr/>
      </p:nvGrpSpPr>
      <p:grpSpPr>
        <a:xfrm>
          <a:off x="0" y="0"/>
          <a:ext cx="0" cy="0"/>
          <a:chOff x="0" y="0"/>
          <a:chExt cx="0" cy="0"/>
        </a:xfrm>
      </p:grpSpPr>
      <p:sp>
        <p:nvSpPr>
          <p:cNvPr id="2" name="平行四边形 3">
            <a:extLst>
              <a:ext uri="{FF2B5EF4-FFF2-40B4-BE49-F238E27FC236}">
                <a16:creationId xmlns:a16="http://schemas.microsoft.com/office/drawing/2014/main" id="{0142765A-8B5B-4E20-92CB-F4B48FB0659B}"/>
              </a:ext>
            </a:extLst>
          </p:cNvPr>
          <p:cNvSpPr>
            <a:spLocks noChangeArrowheads="1"/>
          </p:cNvSpPr>
          <p:nvPr userDrawn="1"/>
        </p:nvSpPr>
        <p:spPr bwMode="auto">
          <a:xfrm>
            <a:off x="347663" y="231775"/>
            <a:ext cx="476250" cy="412750"/>
          </a:xfrm>
          <a:prstGeom prst="parallelogram">
            <a:avLst>
              <a:gd name="adj" fmla="val 37420"/>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3" name="平行四边形 4">
            <a:extLst>
              <a:ext uri="{FF2B5EF4-FFF2-40B4-BE49-F238E27FC236}">
                <a16:creationId xmlns:a16="http://schemas.microsoft.com/office/drawing/2014/main" id="{8D2B35C5-7D26-4F0B-9707-976A4109950A}"/>
              </a:ext>
            </a:extLst>
          </p:cNvPr>
          <p:cNvSpPr>
            <a:spLocks noChangeArrowheads="1"/>
          </p:cNvSpPr>
          <p:nvPr userDrawn="1"/>
        </p:nvSpPr>
        <p:spPr bwMode="auto">
          <a:xfrm>
            <a:off x="773113" y="231775"/>
            <a:ext cx="476250" cy="412750"/>
          </a:xfrm>
          <a:prstGeom prst="parallelogram">
            <a:avLst>
              <a:gd name="adj" fmla="val 37420"/>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nvGrpSpPr>
          <p:cNvPr id="4" name="组合 30">
            <a:extLst>
              <a:ext uri="{FF2B5EF4-FFF2-40B4-BE49-F238E27FC236}">
                <a16:creationId xmlns:a16="http://schemas.microsoft.com/office/drawing/2014/main" id="{4F04D4B6-CD36-43DF-B193-35DF7C4ECAD0}"/>
              </a:ext>
            </a:extLst>
          </p:cNvPr>
          <p:cNvGrpSpPr>
            <a:grpSpLocks/>
          </p:cNvGrpSpPr>
          <p:nvPr userDrawn="1"/>
        </p:nvGrpSpPr>
        <p:grpSpPr bwMode="auto">
          <a:xfrm>
            <a:off x="0" y="6634163"/>
            <a:ext cx="9144000" cy="223837"/>
            <a:chOff x="0" y="0"/>
            <a:chExt cx="12192000" cy="224288"/>
          </a:xfrm>
        </p:grpSpPr>
        <p:sp>
          <p:nvSpPr>
            <p:cNvPr id="5" name="矩形 31">
              <a:extLst>
                <a:ext uri="{FF2B5EF4-FFF2-40B4-BE49-F238E27FC236}">
                  <a16:creationId xmlns:a16="http://schemas.microsoft.com/office/drawing/2014/main" id="{ED3C1AD1-81BB-45D5-AF86-EA873C084270}"/>
                </a:ext>
              </a:extLst>
            </p:cNvPr>
            <p:cNvSpPr>
              <a:spLocks noChangeArrowheads="1"/>
            </p:cNvSpPr>
            <p:nvPr/>
          </p:nvSpPr>
          <p:spPr bwMode="auto">
            <a:xfrm>
              <a:off x="0" y="0"/>
              <a:ext cx="3915833" cy="224288"/>
            </a:xfrm>
            <a:prstGeom prst="rect">
              <a:avLst/>
            </a:prstGeom>
            <a:solidFill>
              <a:srgbClr val="0094D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6" name="矩形 32">
              <a:extLst>
                <a:ext uri="{FF2B5EF4-FFF2-40B4-BE49-F238E27FC236}">
                  <a16:creationId xmlns:a16="http://schemas.microsoft.com/office/drawing/2014/main" id="{4D54AFD6-D3C2-4D70-9237-938A8821B97D}"/>
                </a:ext>
              </a:extLst>
            </p:cNvPr>
            <p:cNvSpPr>
              <a:spLocks noChangeArrowheads="1"/>
            </p:cNvSpPr>
            <p:nvPr/>
          </p:nvSpPr>
          <p:spPr bwMode="auto">
            <a:xfrm>
              <a:off x="3915833" y="0"/>
              <a:ext cx="3917951" cy="224288"/>
            </a:xfrm>
            <a:prstGeom prst="rect">
              <a:avLst/>
            </a:prstGeom>
            <a:solidFill>
              <a:srgbClr val="05B2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sp>
          <p:nvSpPr>
            <p:cNvPr id="7" name="矩形 33">
              <a:extLst>
                <a:ext uri="{FF2B5EF4-FFF2-40B4-BE49-F238E27FC236}">
                  <a16:creationId xmlns:a16="http://schemas.microsoft.com/office/drawing/2014/main" id="{B7EB5FCA-6D03-4993-A5F7-DDE372829EFA}"/>
                </a:ext>
              </a:extLst>
            </p:cNvPr>
            <p:cNvSpPr>
              <a:spLocks noChangeArrowheads="1"/>
            </p:cNvSpPr>
            <p:nvPr/>
          </p:nvSpPr>
          <p:spPr bwMode="auto">
            <a:xfrm>
              <a:off x="7833784" y="0"/>
              <a:ext cx="4358216" cy="224288"/>
            </a:xfrm>
            <a:prstGeom prst="rect">
              <a:avLst/>
            </a:prstGeom>
            <a:solidFill>
              <a:srgbClr val="7F7F7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defRPr/>
              </a:pPr>
              <a:endParaRPr lang="zh-CN" altLang="en-US">
                <a:solidFill>
                  <a:srgbClr val="FFFFFF"/>
                </a:solidFill>
              </a:endParaRPr>
            </a:p>
          </p:txBody>
        </p:sp>
      </p:grpSp>
    </p:spTree>
    <p:extLst>
      <p:ext uri="{BB962C8B-B14F-4D97-AF65-F5344CB8AC3E}">
        <p14:creationId xmlns:p14="http://schemas.microsoft.com/office/powerpoint/2010/main" val="897997524"/>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268" r:id="rId1"/>
    <p:sldLayoutId id="2147484269" r:id="rId2"/>
    <p:sldLayoutId id="2147484270" r:id="rId3"/>
    <p:sldLayoutId id="2147484271" r:id="rId4"/>
    <p:sldLayoutId id="2147484266" r:id="rId5"/>
    <p:sldLayoutId id="2147484267" r:id="rId6"/>
    <p:sldLayoutId id="2147484272" r:id="rId7"/>
    <p:sldLayoutId id="2147484273" r:id="rId8"/>
    <p:sldLayoutId id="2147484274" r:id="rId9"/>
    <p:sldLayoutId id="2147484275" r:id="rId10"/>
    <p:sldLayoutId id="2147484276" r:id="rId11"/>
    <p:sldLayoutId id="2147484277" r:id="rId12"/>
    <p:sldLayoutId id="2147484278" r:id="rId13"/>
    <p:sldLayoutId id="2147484279" r:id="rId14"/>
  </p:sldLayoutIdLst>
  <p:transition advClick="0"/>
  <p:txStyles>
    <p:titleStyle>
      <a:lvl1pPr algn="ctr" rtl="0" eaLnBrk="0" fontAlgn="base" hangingPunct="0">
        <a:spcBef>
          <a:spcPct val="0"/>
        </a:spcBef>
        <a:spcAft>
          <a:spcPct val="0"/>
        </a:spcAft>
        <a:buFont typeface="Arial" panose="020B0604020202020204" pitchFamily="34" charset="0"/>
        <a:defRPr sz="4400" kern="1200">
          <a:solidFill>
            <a:schemeClr val="tx2"/>
          </a:solidFill>
          <a:latin typeface="+mj-lt"/>
          <a:ea typeface="+mj-ea"/>
          <a:cs typeface="+mj-cs"/>
        </a:defRPr>
      </a:lvl1pPr>
      <a:lvl2pPr algn="ctr" rtl="0" eaLnBrk="0" fontAlgn="base" hangingPunct="0">
        <a:spcBef>
          <a:spcPct val="0"/>
        </a:spcBef>
        <a:spcAft>
          <a:spcPct val="0"/>
        </a:spcAft>
        <a:buFont typeface="Arial" panose="020B0604020202020204" pitchFamily="34" charset="0"/>
        <a:defRPr sz="4400">
          <a:solidFill>
            <a:schemeClr val="tx2"/>
          </a:solidFill>
          <a:latin typeface="Arial" pitchFamily="34" charset="0"/>
          <a:ea typeface="宋体" pitchFamily="2" charset="-122"/>
        </a:defRPr>
      </a:lvl2pPr>
      <a:lvl3pPr algn="ctr" rtl="0" eaLnBrk="0" fontAlgn="base" hangingPunct="0">
        <a:spcBef>
          <a:spcPct val="0"/>
        </a:spcBef>
        <a:spcAft>
          <a:spcPct val="0"/>
        </a:spcAft>
        <a:buFont typeface="Arial" panose="020B0604020202020204" pitchFamily="34" charset="0"/>
        <a:defRPr sz="4400">
          <a:solidFill>
            <a:schemeClr val="tx2"/>
          </a:solidFill>
          <a:latin typeface="Arial" pitchFamily="34" charset="0"/>
          <a:ea typeface="宋体" pitchFamily="2" charset="-122"/>
        </a:defRPr>
      </a:lvl3pPr>
      <a:lvl4pPr algn="ctr" rtl="0" eaLnBrk="0" fontAlgn="base" hangingPunct="0">
        <a:spcBef>
          <a:spcPct val="0"/>
        </a:spcBef>
        <a:spcAft>
          <a:spcPct val="0"/>
        </a:spcAft>
        <a:buFont typeface="Arial" panose="020B0604020202020204" pitchFamily="34" charset="0"/>
        <a:defRPr sz="4400">
          <a:solidFill>
            <a:schemeClr val="tx2"/>
          </a:solidFill>
          <a:latin typeface="Arial" pitchFamily="34" charset="0"/>
          <a:ea typeface="宋体" pitchFamily="2" charset="-122"/>
        </a:defRPr>
      </a:lvl4pPr>
      <a:lvl5pPr algn="ctr" rtl="0" eaLnBrk="0" fontAlgn="base" hangingPunct="0">
        <a:spcBef>
          <a:spcPct val="0"/>
        </a:spcBef>
        <a:spcAft>
          <a:spcPct val="0"/>
        </a:spcAft>
        <a:buFont typeface="Arial" panose="020B0604020202020204" pitchFamily="34" charset="0"/>
        <a:defRPr sz="4400">
          <a:solidFill>
            <a:schemeClr val="tx2"/>
          </a:solidFill>
          <a:latin typeface="Arial" pitchFamily="34" charset="0"/>
          <a:ea typeface="宋体" pitchFamily="2" charset="-122"/>
        </a:defRPr>
      </a:lvl5pPr>
      <a:lvl6pPr marL="457200" algn="ctr" rtl="0" fontAlgn="base">
        <a:spcBef>
          <a:spcPct val="0"/>
        </a:spcBef>
        <a:spcAft>
          <a:spcPct val="0"/>
        </a:spcAft>
        <a:buFont typeface="Arial" pitchFamily="34" charset="0"/>
        <a:defRPr sz="4400">
          <a:solidFill>
            <a:schemeClr val="tx2"/>
          </a:solidFill>
          <a:latin typeface="Arial" pitchFamily="34" charset="0"/>
          <a:ea typeface="宋体" pitchFamily="2" charset="-122"/>
        </a:defRPr>
      </a:lvl6pPr>
      <a:lvl7pPr marL="914400" algn="ctr" rtl="0" fontAlgn="base">
        <a:spcBef>
          <a:spcPct val="0"/>
        </a:spcBef>
        <a:spcAft>
          <a:spcPct val="0"/>
        </a:spcAft>
        <a:buFont typeface="Arial" pitchFamily="34" charset="0"/>
        <a:defRPr sz="4400">
          <a:solidFill>
            <a:schemeClr val="tx2"/>
          </a:solidFill>
          <a:latin typeface="Arial" pitchFamily="34" charset="0"/>
          <a:ea typeface="宋体" pitchFamily="2" charset="-122"/>
        </a:defRPr>
      </a:lvl7pPr>
      <a:lvl8pPr marL="1371600" algn="ctr" rtl="0" fontAlgn="base">
        <a:spcBef>
          <a:spcPct val="0"/>
        </a:spcBef>
        <a:spcAft>
          <a:spcPct val="0"/>
        </a:spcAft>
        <a:buFont typeface="Arial" pitchFamily="34" charset="0"/>
        <a:defRPr sz="4400">
          <a:solidFill>
            <a:schemeClr val="tx2"/>
          </a:solidFill>
          <a:latin typeface="Arial" pitchFamily="34" charset="0"/>
          <a:ea typeface="宋体" pitchFamily="2" charset="-122"/>
        </a:defRPr>
      </a:lvl8pPr>
      <a:lvl9pPr marL="1828800" algn="ctr" rtl="0" fontAlgn="base">
        <a:spcBef>
          <a:spcPct val="0"/>
        </a:spcBef>
        <a:spcAft>
          <a:spcPct val="0"/>
        </a:spcAft>
        <a:buFont typeface="Arial" pitchFamily="34" charset="0"/>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30446;&#24405;.ppt" TargetMode="External"/><Relationship Id="rId3" Type="http://schemas.openxmlformats.org/officeDocument/2006/relationships/slide" Target="slide16.xml"/><Relationship Id="rId7" Type="http://schemas.openxmlformats.org/officeDocument/2006/relationships/image" Target="../media/image8.png"/><Relationship Id="rId2" Type="http://schemas.openxmlformats.org/officeDocument/2006/relationships/slide" Target="slide2.xml"/><Relationship Id="rId1" Type="http://schemas.openxmlformats.org/officeDocument/2006/relationships/slideLayout" Target="../slideLayouts/slideLayout1.xml"/><Relationship Id="rId6" Type="http://schemas.openxmlformats.org/officeDocument/2006/relationships/slide" Target="slide87.xml"/><Relationship Id="rId5" Type="http://schemas.openxmlformats.org/officeDocument/2006/relationships/slide" Target="slide65.xml"/><Relationship Id="rId4" Type="http://schemas.openxmlformats.org/officeDocument/2006/relationships/slide" Target="slide32.xml"/></Relationships>
</file>

<file path=ppt/slides/_rels/slide10.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11.xml"/><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slide" Target="slide3.xml"/><Relationship Id="rId2" Type="http://schemas.openxmlformats.org/officeDocument/2006/relationships/slide" Target="slide12.xml"/><Relationship Id="rId1" Type="http://schemas.openxmlformats.org/officeDocument/2006/relationships/slideLayout" Target="../slideLayouts/slideLayout13.xml"/><Relationship Id="rId6" Type="http://schemas.openxmlformats.org/officeDocument/2006/relationships/slide" Target="slide2.xml"/><Relationship Id="rId5" Type="http://schemas.openxmlformats.org/officeDocument/2006/relationships/slide" Target="slide16.xml"/><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3.png"/><Relationship Id="rId1" Type="http://schemas.openxmlformats.org/officeDocument/2006/relationships/slideLayout" Target="../slideLayouts/slideLayout13.xml"/><Relationship Id="rId6" Type="http://schemas.openxmlformats.org/officeDocument/2006/relationships/slide" Target="slide13.xml"/><Relationship Id="rId5" Type="http://schemas.openxmlformats.org/officeDocument/2006/relationships/slide" Target="slide3.xml"/><Relationship Id="rId4" Type="http://schemas.openxmlformats.org/officeDocument/2006/relationships/slide" Target="slide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 Target="slide14.xml"/><Relationship Id="rId1" Type="http://schemas.openxmlformats.org/officeDocument/2006/relationships/slideLayout" Target="../slideLayouts/slideLayout13.xml"/><Relationship Id="rId6" Type="http://schemas.openxmlformats.org/officeDocument/2006/relationships/slide" Target="slide3.xml"/><Relationship Id="rId5" Type="http://schemas.openxmlformats.org/officeDocument/2006/relationships/slide" Target="slide2.xml"/><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5.png"/><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2.xml"/></Relationships>
</file>

<file path=ppt/slides/_rels/slide16.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22.xml"/><Relationship Id="rId7" Type="http://schemas.openxmlformats.org/officeDocument/2006/relationships/slide" Target="slide65.xml"/><Relationship Id="rId2" Type="http://schemas.openxmlformats.org/officeDocument/2006/relationships/slide" Target="slide17.xml"/><Relationship Id="rId1" Type="http://schemas.openxmlformats.org/officeDocument/2006/relationships/slideLayout" Target="../slideLayouts/slideLayout14.xml"/><Relationship Id="rId6" Type="http://schemas.openxmlformats.org/officeDocument/2006/relationships/slide" Target="slide32.xml"/><Relationship Id="rId5" Type="http://schemas.openxmlformats.org/officeDocument/2006/relationships/slide" Target="slide2.xml"/><Relationship Id="rId4" Type="http://schemas.openxmlformats.org/officeDocument/2006/relationships/slide" Target="slide27.xml"/><Relationship Id="rId9" Type="http://schemas.openxmlformats.org/officeDocument/2006/relationships/slide" Target="slide1.xml"/></Relationships>
</file>

<file path=ppt/slides/_rels/slide1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22.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6.xml"/></Relationships>
</file>

<file path=ppt/slides/_rels/slide1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22.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slide" Target="slide6.xml"/></Relationships>
</file>

<file path=ppt/slides/_rels/slide19.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21.xm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slide" Target="slide20.xml"/><Relationship Id="rId5" Type="http://schemas.openxmlformats.org/officeDocument/2006/relationships/slide" Target="slide6.xml"/><Relationship Id="rId4" Type="http://schemas.openxmlformats.org/officeDocument/2006/relationships/slide" Target="slide15.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32.xml"/><Relationship Id="rId7" Type="http://schemas.openxmlformats.org/officeDocument/2006/relationships/slide" Target="slide6.xml"/><Relationship Id="rId2" Type="http://schemas.openxmlformats.org/officeDocument/2006/relationships/slide" Target="slide16.xml"/><Relationship Id="rId1" Type="http://schemas.openxmlformats.org/officeDocument/2006/relationships/slideLayout" Target="../slideLayouts/slideLayout14.xml"/><Relationship Id="rId6" Type="http://schemas.openxmlformats.org/officeDocument/2006/relationships/slide" Target="slide3.xml"/><Relationship Id="rId5" Type="http://schemas.openxmlformats.org/officeDocument/2006/relationships/slide" Target="slide87.xml"/><Relationship Id="rId4" Type="http://schemas.openxmlformats.org/officeDocument/2006/relationships/slide" Target="slide65.xml"/></Relationships>
</file>

<file path=ppt/slides/_rels/slide20.xml.rels><?xml version="1.0" encoding="UTF-8" standalone="yes"?>
<Relationships xmlns="http://schemas.openxmlformats.org/package/2006/relationships"><Relationship Id="rId3" Type="http://schemas.openxmlformats.org/officeDocument/2006/relationships/slide" Target="slide15.xml"/><Relationship Id="rId7" Type="http://schemas.openxmlformats.org/officeDocument/2006/relationships/slide" Target="slide17.xml"/><Relationship Id="rId2" Type="http://schemas.openxmlformats.org/officeDocument/2006/relationships/slide" Target="slide22.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image" Target="../media/image26.jpeg"/><Relationship Id="rId4" Type="http://schemas.openxmlformats.org/officeDocument/2006/relationships/slide" Target="slide6.xml"/></Relationships>
</file>

<file path=ppt/slides/_rels/slide2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slide" Target="slide22.xml"/><Relationship Id="rId1" Type="http://schemas.openxmlformats.org/officeDocument/2006/relationships/slideLayout" Target="../slideLayouts/slideLayout13.xml"/><Relationship Id="rId6" Type="http://schemas.openxmlformats.org/officeDocument/2006/relationships/slide" Target="slide20.xml"/><Relationship Id="rId5" Type="http://schemas.openxmlformats.org/officeDocument/2006/relationships/slide" Target="slide17.xml"/><Relationship Id="rId4" Type="http://schemas.openxmlformats.org/officeDocument/2006/relationships/slide" Target="slide6.xml"/></Relationships>
</file>

<file path=ppt/slides/_rels/slide22.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slide" Target="slide27.xml"/><Relationship Id="rId1" Type="http://schemas.openxmlformats.org/officeDocument/2006/relationships/slideLayout" Target="../slideLayouts/slideLayout13.xml"/><Relationship Id="rId6" Type="http://schemas.openxmlformats.org/officeDocument/2006/relationships/slide" Target="slide26.xml"/><Relationship Id="rId5" Type="http://schemas.openxmlformats.org/officeDocument/2006/relationships/slide" Target="slide23.xml"/><Relationship Id="rId4" Type="http://schemas.openxmlformats.org/officeDocument/2006/relationships/slide" Target="slide17.xml"/></Relationships>
</file>

<file path=ppt/slides/_rels/slide2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21.xml"/><Relationship Id="rId1" Type="http://schemas.openxmlformats.org/officeDocument/2006/relationships/slideLayout" Target="../slideLayouts/slideLayout13.xml"/><Relationship Id="rId5" Type="http://schemas.openxmlformats.org/officeDocument/2006/relationships/slide" Target="slide16.xml"/><Relationship Id="rId4" Type="http://schemas.openxmlformats.org/officeDocument/2006/relationships/slide" Target="slide27.xml"/></Relationships>
</file>

<file path=ppt/slides/_rels/slide24.xml.rels><?xml version="1.0" encoding="UTF-8" standalone="yes"?>
<Relationships xmlns="http://schemas.openxmlformats.org/package/2006/relationships"><Relationship Id="rId3" Type="http://schemas.openxmlformats.org/officeDocument/2006/relationships/slide" Target="slide26.xml"/><Relationship Id="rId7" Type="http://schemas.openxmlformats.org/officeDocument/2006/relationships/slide" Target="slide17.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slide" Target="slide16.xml"/><Relationship Id="rId5" Type="http://schemas.openxmlformats.org/officeDocument/2006/relationships/slide" Target="slide27.xml"/><Relationship Id="rId4" Type="http://schemas.openxmlformats.org/officeDocument/2006/relationships/slide" Target="slide22.xml"/></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26.xml"/><Relationship Id="rId1" Type="http://schemas.openxmlformats.org/officeDocument/2006/relationships/slideLayout" Target="../slideLayouts/slideLayout13.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3" Type="http://schemas.openxmlformats.org/officeDocument/2006/relationships/slide" Target="slide23.xml"/><Relationship Id="rId7" Type="http://schemas.openxmlformats.org/officeDocument/2006/relationships/slide" Target="slide17.xml"/><Relationship Id="rId2" Type="http://schemas.openxmlformats.org/officeDocument/2006/relationships/slide" Target="slide22.xml"/><Relationship Id="rId1" Type="http://schemas.openxmlformats.org/officeDocument/2006/relationships/slideLayout" Target="../slideLayouts/slideLayout13.xml"/><Relationship Id="rId6" Type="http://schemas.openxmlformats.org/officeDocument/2006/relationships/slide" Target="slide16.xml"/><Relationship Id="rId5" Type="http://schemas.openxmlformats.org/officeDocument/2006/relationships/slide" Target="slide27.xml"/><Relationship Id="rId4"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7.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slide" Target="slide16.xml"/></Relationships>
</file>

<file path=ppt/slides/_rels/slide28.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7.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slide" Target="slide16.xml"/></Relationships>
</file>

<file path=ppt/slides/_rels/slide29.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7.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slide" Target="slide16.xml"/></Relationships>
</file>

<file path=ppt/slides/_rels/slide3.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slide" Target="slide4.xml"/><Relationship Id="rId1" Type="http://schemas.openxmlformats.org/officeDocument/2006/relationships/slideLayout" Target="../slideLayouts/slideLayout13.xml"/><Relationship Id="rId5" Type="http://schemas.openxmlformats.org/officeDocument/2006/relationships/slide" Target="slide2.xml"/><Relationship Id="rId4" Type="http://schemas.openxmlformats.org/officeDocument/2006/relationships/slide" Target="slide6.xml"/></Relationships>
</file>

<file path=ppt/slides/_rels/slide30.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7.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slide" Target="slide16.xml"/></Relationships>
</file>

<file path=ppt/slides/_rels/slide31.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slide" Target="slide27.xml"/><Relationship Id="rId1" Type="http://schemas.openxmlformats.org/officeDocument/2006/relationships/slideLayout" Target="../slideLayouts/slideLayout13.xml"/><Relationship Id="rId5" Type="http://schemas.openxmlformats.org/officeDocument/2006/relationships/slide" Target="slide22.xml"/><Relationship Id="rId4" Type="http://schemas.openxmlformats.org/officeDocument/2006/relationships/slide" Target="slide16.xml"/></Relationships>
</file>

<file path=ppt/slides/_rels/slide32.xml.rels><?xml version="1.0" encoding="UTF-8" standalone="yes"?>
<Relationships xmlns="http://schemas.openxmlformats.org/package/2006/relationships"><Relationship Id="rId8" Type="http://schemas.openxmlformats.org/officeDocument/2006/relationships/slide" Target="slide16.xml"/><Relationship Id="rId3" Type="http://schemas.openxmlformats.org/officeDocument/2006/relationships/slide" Target="slide44.xml"/><Relationship Id="rId7" Type="http://schemas.openxmlformats.org/officeDocument/2006/relationships/slide" Target="slide87.xml"/><Relationship Id="rId2" Type="http://schemas.openxmlformats.org/officeDocument/2006/relationships/slide" Target="slide33.xml"/><Relationship Id="rId1" Type="http://schemas.openxmlformats.org/officeDocument/2006/relationships/slideLayout" Target="../slideLayouts/slideLayout14.xml"/><Relationship Id="rId6" Type="http://schemas.openxmlformats.org/officeDocument/2006/relationships/slide" Target="slide65.xml"/><Relationship Id="rId5" Type="http://schemas.openxmlformats.org/officeDocument/2006/relationships/slide" Target="slide1.xml"/><Relationship Id="rId4" Type="http://schemas.openxmlformats.org/officeDocument/2006/relationships/slide" Target="slide59.xml"/><Relationship Id="rId9" Type="http://schemas.openxmlformats.org/officeDocument/2006/relationships/slide" Target="slide2.xml"/></Relationships>
</file>

<file path=ppt/slides/_rels/slide33.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slide" Target="slide39.xml"/><Relationship Id="rId12" Type="http://schemas.openxmlformats.org/officeDocument/2006/relationships/image" Target="../media/image32.jpeg"/><Relationship Id="rId17" Type="http://schemas.openxmlformats.org/officeDocument/2006/relationships/slide" Target="slide27.xml"/><Relationship Id="rId2" Type="http://schemas.openxmlformats.org/officeDocument/2006/relationships/slide" Target="slide34.xml"/><Relationship Id="rId16" Type="http://schemas.openxmlformats.org/officeDocument/2006/relationships/slide" Target="slide32.xml"/><Relationship Id="rId1" Type="http://schemas.openxmlformats.org/officeDocument/2006/relationships/slideLayout" Target="../slideLayouts/slideLayout13.xml"/><Relationship Id="rId6" Type="http://schemas.openxmlformats.org/officeDocument/2006/relationships/slide" Target="slide36.xml"/><Relationship Id="rId11" Type="http://schemas.openxmlformats.org/officeDocument/2006/relationships/image" Target="../media/image31.png"/><Relationship Id="rId5" Type="http://schemas.openxmlformats.org/officeDocument/2006/relationships/image" Target="../media/image29.png"/><Relationship Id="rId15" Type="http://schemas.openxmlformats.org/officeDocument/2006/relationships/slide" Target="slide44.xml"/><Relationship Id="rId10" Type="http://schemas.openxmlformats.org/officeDocument/2006/relationships/slide" Target="slide41.xml"/><Relationship Id="rId4" Type="http://schemas.openxmlformats.org/officeDocument/2006/relationships/slide" Target="slide35.xml"/><Relationship Id="rId9" Type="http://schemas.openxmlformats.org/officeDocument/2006/relationships/slide" Target="slide38.xml"/><Relationship Id="rId14"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28.pn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5.jpe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6.jpe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4.jpe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39.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7.jpe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8.jpe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41.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42.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slide" Target="slide27.xml"/><Relationship Id="rId4" Type="http://schemas.openxmlformats.org/officeDocument/2006/relationships/slide" Target="slide32.xml"/></Relationships>
</file>

<file path=ppt/slides/_rels/slide43.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40.png"/><Relationship Id="rId7" Type="http://schemas.openxmlformats.org/officeDocument/2006/relationships/image" Target="../media/image44.jpeg"/><Relationship Id="rId2" Type="http://schemas.openxmlformats.org/officeDocument/2006/relationships/image" Target="../media/image39.png"/><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slide" Target="slide27.xml"/><Relationship Id="rId4" Type="http://schemas.openxmlformats.org/officeDocument/2006/relationships/image" Target="../media/image41.png"/><Relationship Id="rId9" Type="http://schemas.openxmlformats.org/officeDocument/2006/relationships/slide" Target="slide32.xml"/></Relationships>
</file>

<file path=ppt/slides/_rels/slide4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slide" Target="slide59.xml"/><Relationship Id="rId3" Type="http://schemas.openxmlformats.org/officeDocument/2006/relationships/slide" Target="slide45.xml"/><Relationship Id="rId7" Type="http://schemas.openxmlformats.org/officeDocument/2006/relationships/slide" Target="slide57.xml"/><Relationship Id="rId12" Type="http://schemas.openxmlformats.org/officeDocument/2006/relationships/image" Target="../media/image49.jpeg"/><Relationship Id="rId2" Type="http://schemas.openxmlformats.org/officeDocument/2006/relationships/image" Target="../media/image30.png"/><Relationship Id="rId1" Type="http://schemas.openxmlformats.org/officeDocument/2006/relationships/slideLayout" Target="../slideLayouts/slideLayout13.xml"/><Relationship Id="rId6" Type="http://schemas.openxmlformats.org/officeDocument/2006/relationships/image" Target="../media/image46.png"/><Relationship Id="rId11" Type="http://schemas.openxmlformats.org/officeDocument/2006/relationships/slide" Target="slide52.xml"/><Relationship Id="rId5" Type="http://schemas.openxmlformats.org/officeDocument/2006/relationships/slide" Target="slide56.xml"/><Relationship Id="rId15" Type="http://schemas.openxmlformats.org/officeDocument/2006/relationships/slide" Target="slide33.xml"/><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slide" Target="slide58.xml"/><Relationship Id="rId14" Type="http://schemas.openxmlformats.org/officeDocument/2006/relationships/slide" Target="slide32.xml"/></Relationships>
</file>

<file path=ppt/slides/_rels/slide45.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20.xml"/><Relationship Id="rId7" Type="http://schemas.openxmlformats.org/officeDocument/2006/relationships/slide" Target="slide48.xml"/><Relationship Id="rId2" Type="http://schemas.openxmlformats.org/officeDocument/2006/relationships/image" Target="../media/image50.png"/><Relationship Id="rId1" Type="http://schemas.openxmlformats.org/officeDocument/2006/relationships/slideLayout" Target="../slideLayouts/slideLayout13.xml"/><Relationship Id="rId6" Type="http://schemas.openxmlformats.org/officeDocument/2006/relationships/slide" Target="slide47.xml"/><Relationship Id="rId5" Type="http://schemas.openxmlformats.org/officeDocument/2006/relationships/slide" Target="slide46.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2.xml"/></Relationships>
</file>

<file path=ppt/slides/_rels/slide46.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20.xml"/><Relationship Id="rId7" Type="http://schemas.openxmlformats.org/officeDocument/2006/relationships/slide" Target="slide48.xml"/><Relationship Id="rId2" Type="http://schemas.openxmlformats.org/officeDocument/2006/relationships/image" Target="../media/image51.jpeg"/><Relationship Id="rId1" Type="http://schemas.openxmlformats.org/officeDocument/2006/relationships/slideLayout" Target="../slideLayouts/slideLayout13.xml"/><Relationship Id="rId6" Type="http://schemas.openxmlformats.org/officeDocument/2006/relationships/slide" Target="slide47.xml"/><Relationship Id="rId5" Type="http://schemas.openxmlformats.org/officeDocument/2006/relationships/slide" Target="slide46.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2.xml"/></Relationships>
</file>

<file path=ppt/slides/_rels/slide47.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20.xml"/><Relationship Id="rId7" Type="http://schemas.openxmlformats.org/officeDocument/2006/relationships/slide" Target="slide48.xml"/><Relationship Id="rId2" Type="http://schemas.openxmlformats.org/officeDocument/2006/relationships/image" Target="../media/image52.jpeg"/><Relationship Id="rId1" Type="http://schemas.openxmlformats.org/officeDocument/2006/relationships/slideLayout" Target="../slideLayouts/slideLayout13.xml"/><Relationship Id="rId6" Type="http://schemas.openxmlformats.org/officeDocument/2006/relationships/slide" Target="slide47.xml"/><Relationship Id="rId5" Type="http://schemas.openxmlformats.org/officeDocument/2006/relationships/slide" Target="slide46.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2.xml"/></Relationships>
</file>

<file path=ppt/slides/_rels/slide48.xml.rels><?xml version="1.0" encoding="UTF-8" standalone="yes"?>
<Relationships xmlns="http://schemas.openxmlformats.org/package/2006/relationships"><Relationship Id="rId8" Type="http://schemas.openxmlformats.org/officeDocument/2006/relationships/slide" Target="slide49.xml"/><Relationship Id="rId13" Type="http://schemas.openxmlformats.org/officeDocument/2006/relationships/slide" Target="slide33.xml"/><Relationship Id="rId3" Type="http://schemas.openxmlformats.org/officeDocument/2006/relationships/slide" Target="slide20.xml"/><Relationship Id="rId7" Type="http://schemas.openxmlformats.org/officeDocument/2006/relationships/slide" Target="slide48.xml"/><Relationship Id="rId12" Type="http://schemas.openxmlformats.org/officeDocument/2006/relationships/slide" Target="slide32.xml"/><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slide" Target="slide47.xml"/><Relationship Id="rId11" Type="http://schemas.openxmlformats.org/officeDocument/2006/relationships/slide" Target="slide59.xml"/><Relationship Id="rId5" Type="http://schemas.openxmlformats.org/officeDocument/2006/relationships/slide" Target="slide46.xml"/><Relationship Id="rId10" Type="http://schemas.openxmlformats.org/officeDocument/2006/relationships/slide" Target="slide51.xml"/><Relationship Id="rId4" Type="http://schemas.openxmlformats.org/officeDocument/2006/relationships/slide" Target="slide21.xml"/><Relationship Id="rId9" Type="http://schemas.openxmlformats.org/officeDocument/2006/relationships/slide" Target="slide50.xml"/></Relationships>
</file>

<file path=ppt/slides/_rels/slide49.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20.xml"/><Relationship Id="rId7" Type="http://schemas.openxmlformats.org/officeDocument/2006/relationships/slide" Target="slide48.xml"/><Relationship Id="rId12" Type="http://schemas.openxmlformats.org/officeDocument/2006/relationships/slide" Target="slide51.xml"/><Relationship Id="rId2" Type="http://schemas.openxmlformats.org/officeDocument/2006/relationships/image" Target="../media/image53.jpeg"/><Relationship Id="rId1" Type="http://schemas.openxmlformats.org/officeDocument/2006/relationships/slideLayout" Target="../slideLayouts/slideLayout13.xml"/><Relationship Id="rId6" Type="http://schemas.openxmlformats.org/officeDocument/2006/relationships/slide" Target="slide47.xml"/><Relationship Id="rId11" Type="http://schemas.openxmlformats.org/officeDocument/2006/relationships/slide" Target="slide50.xml"/><Relationship Id="rId5" Type="http://schemas.openxmlformats.org/officeDocument/2006/relationships/slide" Target="slide46.xml"/><Relationship Id="rId10" Type="http://schemas.openxmlformats.org/officeDocument/2006/relationships/slide" Target="slide33.xml"/><Relationship Id="rId4" Type="http://schemas.openxmlformats.org/officeDocument/2006/relationships/slide" Target="slide21.xml"/><Relationship Id="rId9" Type="http://schemas.openxmlformats.org/officeDocument/2006/relationships/slide" Target="slide32.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3.xml"/><Relationship Id="rId1" Type="http://schemas.openxmlformats.org/officeDocument/2006/relationships/slideLayout" Target="../slideLayouts/slideLayout13.xml"/><Relationship Id="rId4" Type="http://schemas.openxmlformats.org/officeDocument/2006/relationships/slide" Target="slide2.xml"/></Relationships>
</file>

<file path=ppt/slides/_rels/slide50.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20.xml"/><Relationship Id="rId7" Type="http://schemas.openxmlformats.org/officeDocument/2006/relationships/slide" Target="slide48.xml"/><Relationship Id="rId12" Type="http://schemas.openxmlformats.org/officeDocument/2006/relationships/slide" Target="slide33.xml"/><Relationship Id="rId2" Type="http://schemas.openxmlformats.org/officeDocument/2006/relationships/image" Target="../media/image54.jpeg"/><Relationship Id="rId1" Type="http://schemas.openxmlformats.org/officeDocument/2006/relationships/slideLayout" Target="../slideLayouts/slideLayout13.xml"/><Relationship Id="rId6" Type="http://schemas.openxmlformats.org/officeDocument/2006/relationships/slide" Target="slide47.xml"/><Relationship Id="rId11" Type="http://schemas.openxmlformats.org/officeDocument/2006/relationships/slide" Target="slide32.xml"/><Relationship Id="rId5" Type="http://schemas.openxmlformats.org/officeDocument/2006/relationships/slide" Target="slide46.xml"/><Relationship Id="rId10" Type="http://schemas.openxmlformats.org/officeDocument/2006/relationships/slide" Target="slide59.xml"/><Relationship Id="rId4" Type="http://schemas.openxmlformats.org/officeDocument/2006/relationships/slide" Target="slide21.xml"/><Relationship Id="rId9" Type="http://schemas.openxmlformats.org/officeDocument/2006/relationships/slide" Target="slide51.xml"/></Relationships>
</file>

<file path=ppt/slides/_rels/slide51.xml.rels><?xml version="1.0" encoding="UTF-8" standalone="yes"?>
<Relationships xmlns="http://schemas.openxmlformats.org/package/2006/relationships"><Relationship Id="rId8" Type="http://schemas.openxmlformats.org/officeDocument/2006/relationships/slide" Target="slide49.xml"/><Relationship Id="rId3" Type="http://schemas.openxmlformats.org/officeDocument/2006/relationships/slide" Target="slide20.xml"/><Relationship Id="rId7" Type="http://schemas.openxmlformats.org/officeDocument/2006/relationships/slide" Target="slide48.xml"/><Relationship Id="rId12" Type="http://schemas.openxmlformats.org/officeDocument/2006/relationships/slide" Target="slide33.xml"/><Relationship Id="rId2" Type="http://schemas.openxmlformats.org/officeDocument/2006/relationships/image" Target="../media/image55.jpeg"/><Relationship Id="rId1" Type="http://schemas.openxmlformats.org/officeDocument/2006/relationships/slideLayout" Target="../slideLayouts/slideLayout13.xml"/><Relationship Id="rId6" Type="http://schemas.openxmlformats.org/officeDocument/2006/relationships/slide" Target="slide47.xml"/><Relationship Id="rId11" Type="http://schemas.openxmlformats.org/officeDocument/2006/relationships/slide" Target="slide32.xml"/><Relationship Id="rId5" Type="http://schemas.openxmlformats.org/officeDocument/2006/relationships/slide" Target="slide46.xml"/><Relationship Id="rId10" Type="http://schemas.openxmlformats.org/officeDocument/2006/relationships/slide" Target="slide59.xml"/><Relationship Id="rId4" Type="http://schemas.openxmlformats.org/officeDocument/2006/relationships/slide" Target="slide21.xml"/><Relationship Id="rId9" Type="http://schemas.openxmlformats.org/officeDocument/2006/relationships/slide" Target="slide50.xml"/></Relationships>
</file>

<file path=ppt/slides/_rels/slide52.xml.rels><?xml version="1.0" encoding="UTF-8" standalone="yes"?>
<Relationships xmlns="http://schemas.openxmlformats.org/package/2006/relationships"><Relationship Id="rId8" Type="http://schemas.openxmlformats.org/officeDocument/2006/relationships/slide" Target="slide59.xml"/><Relationship Id="rId3" Type="http://schemas.openxmlformats.org/officeDocument/2006/relationships/slide" Target="slide54.xml"/><Relationship Id="rId7" Type="http://schemas.openxmlformats.org/officeDocument/2006/relationships/slide" Target="slide20.xml"/><Relationship Id="rId2" Type="http://schemas.openxmlformats.org/officeDocument/2006/relationships/slide" Target="slide53.xml"/><Relationship Id="rId1" Type="http://schemas.openxmlformats.org/officeDocument/2006/relationships/slideLayout" Target="../slideLayouts/slideLayout13.xml"/><Relationship Id="rId6" Type="http://schemas.openxmlformats.org/officeDocument/2006/relationships/slide" Target="slide21.xml"/><Relationship Id="rId5" Type="http://schemas.openxmlformats.org/officeDocument/2006/relationships/image" Target="../media/image56.jpeg"/><Relationship Id="rId10" Type="http://schemas.openxmlformats.org/officeDocument/2006/relationships/slide" Target="slide33.xml"/><Relationship Id="rId4" Type="http://schemas.openxmlformats.org/officeDocument/2006/relationships/slide" Target="slide55.xml"/><Relationship Id="rId9" Type="http://schemas.openxmlformats.org/officeDocument/2006/relationships/slide" Target="slide32.xml"/></Relationships>
</file>

<file path=ppt/slides/_rels/slide53.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55.xml"/><Relationship Id="rId7" Type="http://schemas.openxmlformats.org/officeDocument/2006/relationships/slide" Target="slide59.xml"/><Relationship Id="rId2" Type="http://schemas.openxmlformats.org/officeDocument/2006/relationships/slide" Target="slide54.xml"/><Relationship Id="rId1" Type="http://schemas.openxmlformats.org/officeDocument/2006/relationships/slideLayout" Target="../slideLayouts/slideLayout13.xml"/><Relationship Id="rId6" Type="http://schemas.openxmlformats.org/officeDocument/2006/relationships/slide" Target="slide20.xml"/><Relationship Id="rId5" Type="http://schemas.openxmlformats.org/officeDocument/2006/relationships/slide" Target="slide21.xml"/><Relationship Id="rId10" Type="http://schemas.openxmlformats.org/officeDocument/2006/relationships/image" Target="../media/image56.jpeg"/><Relationship Id="rId4" Type="http://schemas.openxmlformats.org/officeDocument/2006/relationships/image" Target="../media/image57.png"/><Relationship Id="rId9" Type="http://schemas.openxmlformats.org/officeDocument/2006/relationships/slide" Target="slide33.xml"/></Relationships>
</file>

<file path=ppt/slides/_rels/slide54.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55.xml"/><Relationship Id="rId7" Type="http://schemas.openxmlformats.org/officeDocument/2006/relationships/slide" Target="slide59.xml"/><Relationship Id="rId2" Type="http://schemas.openxmlformats.org/officeDocument/2006/relationships/slide" Target="slide53.xml"/><Relationship Id="rId1" Type="http://schemas.openxmlformats.org/officeDocument/2006/relationships/slideLayout" Target="../slideLayouts/slideLayout13.xml"/><Relationship Id="rId6" Type="http://schemas.openxmlformats.org/officeDocument/2006/relationships/slide" Target="slide20.xml"/><Relationship Id="rId5" Type="http://schemas.openxmlformats.org/officeDocument/2006/relationships/slide" Target="slide21.xml"/><Relationship Id="rId10" Type="http://schemas.openxmlformats.org/officeDocument/2006/relationships/image" Target="../media/image56.jpeg"/><Relationship Id="rId4" Type="http://schemas.openxmlformats.org/officeDocument/2006/relationships/image" Target="../media/image58.png"/><Relationship Id="rId9" Type="http://schemas.openxmlformats.org/officeDocument/2006/relationships/slide" Target="slide33.xml"/></Relationships>
</file>

<file path=ppt/slides/_rels/slide55.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54.xml"/><Relationship Id="rId7" Type="http://schemas.openxmlformats.org/officeDocument/2006/relationships/slide" Target="slide59.xml"/><Relationship Id="rId2" Type="http://schemas.openxmlformats.org/officeDocument/2006/relationships/slide" Target="slide53.xml"/><Relationship Id="rId1" Type="http://schemas.openxmlformats.org/officeDocument/2006/relationships/slideLayout" Target="../slideLayouts/slideLayout13.xml"/><Relationship Id="rId6" Type="http://schemas.openxmlformats.org/officeDocument/2006/relationships/slide" Target="slide20.xml"/><Relationship Id="rId5" Type="http://schemas.openxmlformats.org/officeDocument/2006/relationships/slide" Target="slide21.xml"/><Relationship Id="rId10" Type="http://schemas.openxmlformats.org/officeDocument/2006/relationships/image" Target="../media/image56.jpeg"/><Relationship Id="rId4" Type="http://schemas.openxmlformats.org/officeDocument/2006/relationships/image" Target="../media/image59.png"/><Relationship Id="rId9" Type="http://schemas.openxmlformats.org/officeDocument/2006/relationships/slide" Target="slide33.xml"/></Relationships>
</file>

<file path=ppt/slides/_rels/slide56.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61.png"/><Relationship Id="rId7" Type="http://schemas.openxmlformats.org/officeDocument/2006/relationships/slide" Target="slide32.xml"/><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slide" Target="slide59.xml"/><Relationship Id="rId5" Type="http://schemas.openxmlformats.org/officeDocument/2006/relationships/slide" Target="slide20.xml"/><Relationship Id="rId4" Type="http://schemas.openxmlformats.org/officeDocument/2006/relationships/slide" Target="slide21.xml"/></Relationships>
</file>

<file path=ppt/slides/_rels/slide57.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slide" Target="slide33.xml"/><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slide" Target="slide32.xml"/><Relationship Id="rId5" Type="http://schemas.openxmlformats.org/officeDocument/2006/relationships/slide" Target="slide59.xml"/><Relationship Id="rId4" Type="http://schemas.openxmlformats.org/officeDocument/2006/relationships/slide" Target="slide20.xml"/></Relationships>
</file>

<file path=ppt/slides/_rels/slide58.xml.rels><?xml version="1.0" encoding="UTF-8" standalone="yes"?>
<Relationships xmlns="http://schemas.openxmlformats.org/package/2006/relationships"><Relationship Id="rId3" Type="http://schemas.openxmlformats.org/officeDocument/2006/relationships/slide" Target="slide21.xml"/><Relationship Id="rId7" Type="http://schemas.openxmlformats.org/officeDocument/2006/relationships/slide" Target="slide33.xml"/><Relationship Id="rId2" Type="http://schemas.openxmlformats.org/officeDocument/2006/relationships/image" Target="../media/image48.png"/><Relationship Id="rId1" Type="http://schemas.openxmlformats.org/officeDocument/2006/relationships/slideLayout" Target="../slideLayouts/slideLayout13.xml"/><Relationship Id="rId6" Type="http://schemas.openxmlformats.org/officeDocument/2006/relationships/slide" Target="slide32.xml"/><Relationship Id="rId5" Type="http://schemas.openxmlformats.org/officeDocument/2006/relationships/slide" Target="slide59.xml"/><Relationship Id="rId4" Type="http://schemas.openxmlformats.org/officeDocument/2006/relationships/slide" Target="slide20.xml"/></Relationships>
</file>

<file path=ppt/slides/_rels/slide59.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slide" Target="slide11.xml"/><Relationship Id="rId3" Type="http://schemas.openxmlformats.org/officeDocument/2006/relationships/slide" Target="slide2.xml"/><Relationship Id="rId7" Type="http://schemas.openxmlformats.org/officeDocument/2006/relationships/image" Target="../media/image12.png"/><Relationship Id="rId12" Type="http://schemas.openxmlformats.org/officeDocument/2006/relationships/slide" Target="slide7.xml"/><Relationship Id="rId17" Type="http://schemas.openxmlformats.org/officeDocument/2006/relationships/slide" Target="slide15.xml"/><Relationship Id="rId2" Type="http://schemas.openxmlformats.org/officeDocument/2006/relationships/slide" Target="slide16.xml"/><Relationship Id="rId16" Type="http://schemas.openxmlformats.org/officeDocument/2006/relationships/slide" Target="slide14.xml"/><Relationship Id="rId1" Type="http://schemas.openxmlformats.org/officeDocument/2006/relationships/slideLayout" Target="../slideLayouts/slideLayout1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slide" Target="slide13.xml"/><Relationship Id="rId10" Type="http://schemas.openxmlformats.org/officeDocument/2006/relationships/image" Target="../media/image15.png"/><Relationship Id="rId4" Type="http://schemas.openxmlformats.org/officeDocument/2006/relationships/slide" Target="slide3.xml"/><Relationship Id="rId9" Type="http://schemas.openxmlformats.org/officeDocument/2006/relationships/image" Target="../media/image14.png"/><Relationship Id="rId14" Type="http://schemas.openxmlformats.org/officeDocument/2006/relationships/slide" Target="slide12.xml"/></Relationships>
</file>

<file path=ppt/slides/_rels/slide60.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1.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4.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2.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5.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3.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4.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67.png"/><Relationship Id="rId1" Type="http://schemas.openxmlformats.org/officeDocument/2006/relationships/slideLayout" Target="../slideLayouts/slideLayout13.xml"/><Relationship Id="rId5" Type="http://schemas.openxmlformats.org/officeDocument/2006/relationships/slide" Target="slide44.xml"/><Relationship Id="rId4" Type="http://schemas.openxmlformats.org/officeDocument/2006/relationships/slide" Target="slide32.xml"/></Relationships>
</file>

<file path=ppt/slides/_rels/slide6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67.xml"/><Relationship Id="rId7" Type="http://schemas.openxmlformats.org/officeDocument/2006/relationships/slide" Target="slide16.xml"/><Relationship Id="rId2" Type="http://schemas.openxmlformats.org/officeDocument/2006/relationships/slide" Target="slide66.xml"/><Relationship Id="rId1" Type="http://schemas.openxmlformats.org/officeDocument/2006/relationships/slideLayout" Target="../slideLayouts/slideLayout14.xml"/><Relationship Id="rId6" Type="http://schemas.openxmlformats.org/officeDocument/2006/relationships/slide" Target="slide1.xml"/><Relationship Id="rId5" Type="http://schemas.openxmlformats.org/officeDocument/2006/relationships/slide" Target="slide74.xml"/><Relationship Id="rId10" Type="http://schemas.openxmlformats.org/officeDocument/2006/relationships/slide" Target="slide32.xml"/><Relationship Id="rId4" Type="http://schemas.openxmlformats.org/officeDocument/2006/relationships/slide" Target="slide78.xml"/><Relationship Id="rId9" Type="http://schemas.openxmlformats.org/officeDocument/2006/relationships/slide" Target="slide87.xml"/></Relationships>
</file>

<file path=ppt/slides/_rels/slide66.xml.rels><?xml version="1.0" encoding="UTF-8" standalone="yes"?>
<Relationships xmlns="http://schemas.openxmlformats.org/package/2006/relationships"><Relationship Id="rId3" Type="http://schemas.openxmlformats.org/officeDocument/2006/relationships/slide" Target="slide65.xml"/><Relationship Id="rId7" Type="http://schemas.openxmlformats.org/officeDocument/2006/relationships/image" Target="../media/image70.png"/><Relationship Id="rId2" Type="http://schemas.openxmlformats.org/officeDocument/2006/relationships/slide" Target="slide67.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slide" Target="slide59.xml"/></Relationships>
</file>

<file path=ppt/slides/_rels/slide67.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71.xml"/><Relationship Id="rId7" Type="http://schemas.openxmlformats.org/officeDocument/2006/relationships/slide" Target="slide65.xml"/><Relationship Id="rId2" Type="http://schemas.openxmlformats.org/officeDocument/2006/relationships/slide" Target="slide68.xml"/><Relationship Id="rId1" Type="http://schemas.openxmlformats.org/officeDocument/2006/relationships/slideLayout" Target="../slideLayouts/slideLayout13.xml"/><Relationship Id="rId6" Type="http://schemas.openxmlformats.org/officeDocument/2006/relationships/slide" Target="slide74.xml"/><Relationship Id="rId5" Type="http://schemas.openxmlformats.org/officeDocument/2006/relationships/slide" Target="slide73.xml"/><Relationship Id="rId4" Type="http://schemas.openxmlformats.org/officeDocument/2006/relationships/slide" Target="slide72.xml"/></Relationships>
</file>

<file path=ppt/slides/_rels/slide68.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72.png"/><Relationship Id="rId7" Type="http://schemas.openxmlformats.org/officeDocument/2006/relationships/slide" Target="slide72.xml"/><Relationship Id="rId2" Type="http://schemas.openxmlformats.org/officeDocument/2006/relationships/image" Target="../media/image71.png"/><Relationship Id="rId1" Type="http://schemas.openxmlformats.org/officeDocument/2006/relationships/slideLayout" Target="../slideLayouts/slideLayout13.xml"/><Relationship Id="rId6" Type="http://schemas.openxmlformats.org/officeDocument/2006/relationships/slide" Target="slide71.xml"/><Relationship Id="rId11" Type="http://schemas.openxmlformats.org/officeDocument/2006/relationships/slide" Target="slide52.xml"/><Relationship Id="rId5" Type="http://schemas.openxmlformats.org/officeDocument/2006/relationships/slide" Target="slide68.xml"/><Relationship Id="rId10" Type="http://schemas.openxmlformats.org/officeDocument/2006/relationships/slide" Target="slide65.xml"/><Relationship Id="rId4" Type="http://schemas.openxmlformats.org/officeDocument/2006/relationships/image" Target="../media/image73.png"/><Relationship Id="rId9" Type="http://schemas.openxmlformats.org/officeDocument/2006/relationships/slide" Target="slide74.xml"/></Relationships>
</file>

<file path=ppt/slides/_rels/slide69.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68.xml"/><Relationship Id="rId7" Type="http://schemas.openxmlformats.org/officeDocument/2006/relationships/slide" Target="slide74.xml"/><Relationship Id="rId2"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slide" Target="slide73.xml"/><Relationship Id="rId5" Type="http://schemas.openxmlformats.org/officeDocument/2006/relationships/slide" Target="slide72.xml"/><Relationship Id="rId4" Type="http://schemas.openxmlformats.org/officeDocument/2006/relationships/slide" Target="slide71.xml"/><Relationship Id="rId9" Type="http://schemas.openxmlformats.org/officeDocument/2006/relationships/slide" Target="slide52.xm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slide" Target="slide16.xml"/><Relationship Id="rId1" Type="http://schemas.openxmlformats.org/officeDocument/2006/relationships/slideLayout" Target="../slideLayouts/slideLayout13.xml"/><Relationship Id="rId5" Type="http://schemas.openxmlformats.org/officeDocument/2006/relationships/image" Target="../media/image17.jpg"/><Relationship Id="rId4" Type="http://schemas.openxmlformats.org/officeDocument/2006/relationships/slide" Target="slide3.xml"/></Relationships>
</file>

<file path=ppt/slides/_rels/slide70.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68.xml"/><Relationship Id="rId7" Type="http://schemas.openxmlformats.org/officeDocument/2006/relationships/slide" Target="slide74.xml"/><Relationship Id="rId2" Type="http://schemas.openxmlformats.org/officeDocument/2006/relationships/image" Target="../media/image75.png"/><Relationship Id="rId1" Type="http://schemas.openxmlformats.org/officeDocument/2006/relationships/slideLayout" Target="../slideLayouts/slideLayout13.xml"/><Relationship Id="rId6" Type="http://schemas.openxmlformats.org/officeDocument/2006/relationships/slide" Target="slide73.xml"/><Relationship Id="rId5" Type="http://schemas.openxmlformats.org/officeDocument/2006/relationships/slide" Target="slide72.xml"/><Relationship Id="rId4" Type="http://schemas.openxmlformats.org/officeDocument/2006/relationships/slide" Target="slide71.xml"/><Relationship Id="rId9" Type="http://schemas.openxmlformats.org/officeDocument/2006/relationships/slide" Target="slide52.xml"/></Relationships>
</file>

<file path=ppt/slides/_rels/slide71.xml.rels><?xml version="1.0" encoding="UTF-8" standalone="yes"?>
<Relationships xmlns="http://schemas.openxmlformats.org/package/2006/relationships"><Relationship Id="rId3" Type="http://schemas.openxmlformats.org/officeDocument/2006/relationships/slide" Target="slide72.xml"/><Relationship Id="rId7" Type="http://schemas.openxmlformats.org/officeDocument/2006/relationships/slide" Target="slide52.xml"/><Relationship Id="rId2" Type="http://schemas.openxmlformats.org/officeDocument/2006/relationships/slide" Target="slide68.xml"/><Relationship Id="rId1" Type="http://schemas.openxmlformats.org/officeDocument/2006/relationships/slideLayout" Target="../slideLayouts/slideLayout13.xml"/><Relationship Id="rId6" Type="http://schemas.openxmlformats.org/officeDocument/2006/relationships/slide" Target="slide65.xml"/><Relationship Id="rId5" Type="http://schemas.openxmlformats.org/officeDocument/2006/relationships/slide" Target="slide74.xml"/><Relationship Id="rId4" Type="http://schemas.openxmlformats.org/officeDocument/2006/relationships/slide" Target="slide73.xml"/></Relationships>
</file>

<file path=ppt/slides/_rels/slide72.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71.xml"/><Relationship Id="rId7" Type="http://schemas.openxmlformats.org/officeDocument/2006/relationships/slide" Target="slide65.xml"/><Relationship Id="rId2" Type="http://schemas.openxmlformats.org/officeDocument/2006/relationships/slide" Target="slide68.xml"/><Relationship Id="rId1" Type="http://schemas.openxmlformats.org/officeDocument/2006/relationships/slideLayout" Target="../slideLayouts/slideLayout13.xml"/><Relationship Id="rId6" Type="http://schemas.openxmlformats.org/officeDocument/2006/relationships/slide" Target="slide74.xml"/><Relationship Id="rId5" Type="http://schemas.openxmlformats.org/officeDocument/2006/relationships/slide" Target="slide73.xml"/><Relationship Id="rId4" Type="http://schemas.openxmlformats.org/officeDocument/2006/relationships/slide" Target="slide72.xml"/></Relationships>
</file>

<file path=ppt/slides/_rels/slide73.xml.rels><?xml version="1.0" encoding="UTF-8" standalone="yes"?>
<Relationships xmlns="http://schemas.openxmlformats.org/package/2006/relationships"><Relationship Id="rId8" Type="http://schemas.openxmlformats.org/officeDocument/2006/relationships/slide" Target="slide52.xml"/><Relationship Id="rId3" Type="http://schemas.openxmlformats.org/officeDocument/2006/relationships/slide" Target="slide71.xml"/><Relationship Id="rId7" Type="http://schemas.openxmlformats.org/officeDocument/2006/relationships/slide" Target="slide65.xml"/><Relationship Id="rId2" Type="http://schemas.openxmlformats.org/officeDocument/2006/relationships/slide" Target="slide68.xml"/><Relationship Id="rId1" Type="http://schemas.openxmlformats.org/officeDocument/2006/relationships/slideLayout" Target="../slideLayouts/slideLayout13.xml"/><Relationship Id="rId6" Type="http://schemas.openxmlformats.org/officeDocument/2006/relationships/slide" Target="slide74.xml"/><Relationship Id="rId5" Type="http://schemas.openxmlformats.org/officeDocument/2006/relationships/slide" Target="slide73.xml"/><Relationship Id="rId4" Type="http://schemas.openxmlformats.org/officeDocument/2006/relationships/slide" Target="slide72.xml"/></Relationships>
</file>

<file path=ppt/slides/_rels/slide74.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slide" Target="slide78.xml"/><Relationship Id="rId3" Type="http://schemas.openxmlformats.org/officeDocument/2006/relationships/image" Target="../media/image76.jpeg"/><Relationship Id="rId7" Type="http://schemas.openxmlformats.org/officeDocument/2006/relationships/slide" Target="slide76.xml"/><Relationship Id="rId12" Type="http://schemas.openxmlformats.org/officeDocument/2006/relationships/image" Target="../media/image82.jpeg"/><Relationship Id="rId17" Type="http://schemas.openxmlformats.org/officeDocument/2006/relationships/slide" Target="slide67.xml"/><Relationship Id="rId2" Type="http://schemas.openxmlformats.org/officeDocument/2006/relationships/slide" Target="slide75.xml"/><Relationship Id="rId16" Type="http://schemas.openxmlformats.org/officeDocument/2006/relationships/slide" Target="slide65.xml"/><Relationship Id="rId1" Type="http://schemas.openxmlformats.org/officeDocument/2006/relationships/slideLayout" Target="../slideLayouts/slideLayout13.xml"/><Relationship Id="rId6" Type="http://schemas.openxmlformats.org/officeDocument/2006/relationships/image" Target="../media/image78.jpeg"/><Relationship Id="rId11" Type="http://schemas.openxmlformats.org/officeDocument/2006/relationships/slide" Target="slide77.xml"/><Relationship Id="rId5" Type="http://schemas.openxmlformats.org/officeDocument/2006/relationships/slide" Target="slide74.xml"/><Relationship Id="rId15" Type="http://schemas.openxmlformats.org/officeDocument/2006/relationships/slide" Target="slide79.xml"/><Relationship Id="rId10" Type="http://schemas.openxmlformats.org/officeDocument/2006/relationships/image" Target="../media/image81.jpeg"/><Relationship Id="rId4" Type="http://schemas.openxmlformats.org/officeDocument/2006/relationships/image" Target="../media/image77.jpeg"/><Relationship Id="rId9" Type="http://schemas.openxmlformats.org/officeDocument/2006/relationships/image" Target="../media/image80.jpeg"/><Relationship Id="rId14" Type="http://schemas.openxmlformats.org/officeDocument/2006/relationships/image" Target="../media/image83.jpeg"/></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slide" Target="slide67.xml"/><Relationship Id="rId2" Type="http://schemas.openxmlformats.org/officeDocument/2006/relationships/image" Target="../media/image76.jpeg"/><Relationship Id="rId1" Type="http://schemas.openxmlformats.org/officeDocument/2006/relationships/slideLayout" Target="../slideLayouts/slideLayout13.xml"/><Relationship Id="rId6" Type="http://schemas.openxmlformats.org/officeDocument/2006/relationships/slide" Target="slide65.xml"/><Relationship Id="rId5" Type="http://schemas.openxmlformats.org/officeDocument/2006/relationships/slide" Target="slide78.xml"/><Relationship Id="rId4" Type="http://schemas.openxmlformats.org/officeDocument/2006/relationships/image" Target="../media/image78.jpeg"/></Relationships>
</file>

<file path=ppt/slides/_rels/slide7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slide" Target="slide67.xml"/><Relationship Id="rId2" Type="http://schemas.openxmlformats.org/officeDocument/2006/relationships/image" Target="../media/image85.jpeg"/><Relationship Id="rId1" Type="http://schemas.openxmlformats.org/officeDocument/2006/relationships/slideLayout" Target="../slideLayouts/slideLayout13.xml"/><Relationship Id="rId6" Type="http://schemas.openxmlformats.org/officeDocument/2006/relationships/slide" Target="slide65.xml"/><Relationship Id="rId5" Type="http://schemas.openxmlformats.org/officeDocument/2006/relationships/slide" Target="slide78.xml"/><Relationship Id="rId4" Type="http://schemas.openxmlformats.org/officeDocument/2006/relationships/image" Target="../media/image86.jpeg"/></Relationships>
</file>

<file path=ppt/slides/_rels/slide77.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3.xml"/><Relationship Id="rId6" Type="http://schemas.openxmlformats.org/officeDocument/2006/relationships/slide" Target="slide67.xml"/><Relationship Id="rId5" Type="http://schemas.openxmlformats.org/officeDocument/2006/relationships/slide" Target="slide65.xml"/><Relationship Id="rId4" Type="http://schemas.openxmlformats.org/officeDocument/2006/relationships/slide" Target="slide78.xml"/></Relationships>
</file>

<file path=ppt/slides/_rels/slide78.xml.rels><?xml version="1.0" encoding="UTF-8" standalone="yes"?>
<Relationships xmlns="http://schemas.openxmlformats.org/package/2006/relationships"><Relationship Id="rId3" Type="http://schemas.openxmlformats.org/officeDocument/2006/relationships/slide" Target="slide80.xml"/><Relationship Id="rId7" Type="http://schemas.openxmlformats.org/officeDocument/2006/relationships/slide" Target="slide74.xml"/><Relationship Id="rId2" Type="http://schemas.openxmlformats.org/officeDocument/2006/relationships/slide" Target="slide79.xml"/><Relationship Id="rId1" Type="http://schemas.openxmlformats.org/officeDocument/2006/relationships/slideLayout" Target="../slideLayouts/slideLayout13.xml"/><Relationship Id="rId6" Type="http://schemas.openxmlformats.org/officeDocument/2006/relationships/slide" Target="slide65.xml"/><Relationship Id="rId5" Type="http://schemas.openxmlformats.org/officeDocument/2006/relationships/slide" Target="slide87.xml"/><Relationship Id="rId4" Type="http://schemas.openxmlformats.org/officeDocument/2006/relationships/slide" Target="slide82.xml"/></Relationships>
</file>

<file path=ppt/slides/_rels/slide79.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79.xml"/><Relationship Id="rId7" Type="http://schemas.openxmlformats.org/officeDocument/2006/relationships/slide" Target="slide65.xml"/><Relationship Id="rId2"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slide" Target="slide87.xml"/><Relationship Id="rId5" Type="http://schemas.openxmlformats.org/officeDocument/2006/relationships/slide" Target="slide82.xml"/><Relationship Id="rId4" Type="http://schemas.openxmlformats.org/officeDocument/2006/relationships/slide" Target="slide80.xml"/></Relationships>
</file>

<file path=ppt/slides/_rels/slide8.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8.jpeg"/><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2.xml"/></Relationships>
</file>

<file path=ppt/slides/_rels/slide80.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79.xml"/><Relationship Id="rId7" Type="http://schemas.openxmlformats.org/officeDocument/2006/relationships/slide" Target="slide65.xml"/><Relationship Id="rId2" Type="http://schemas.openxmlformats.org/officeDocument/2006/relationships/image" Target="../media/image90.png"/><Relationship Id="rId1" Type="http://schemas.openxmlformats.org/officeDocument/2006/relationships/slideLayout" Target="../slideLayouts/slideLayout13.xml"/><Relationship Id="rId6" Type="http://schemas.openxmlformats.org/officeDocument/2006/relationships/slide" Target="slide87.xml"/><Relationship Id="rId5" Type="http://schemas.openxmlformats.org/officeDocument/2006/relationships/slide" Target="slide82.xml"/><Relationship Id="rId4" Type="http://schemas.openxmlformats.org/officeDocument/2006/relationships/slide" Target="slide80.xml"/></Relationships>
</file>

<file path=ppt/slides/_rels/slide81.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9.xml"/><Relationship Id="rId7" Type="http://schemas.openxmlformats.org/officeDocument/2006/relationships/slide" Target="slide84.xml"/><Relationship Id="rId2" Type="http://schemas.openxmlformats.org/officeDocument/2006/relationships/image" Target="../media/image91.png"/><Relationship Id="rId1" Type="http://schemas.openxmlformats.org/officeDocument/2006/relationships/slideLayout" Target="../slideLayouts/slideLayout13.xml"/><Relationship Id="rId6" Type="http://schemas.openxmlformats.org/officeDocument/2006/relationships/slide" Target="slide83.xml"/><Relationship Id="rId11" Type="http://schemas.openxmlformats.org/officeDocument/2006/relationships/slide" Target="slide74.xml"/><Relationship Id="rId5" Type="http://schemas.openxmlformats.org/officeDocument/2006/relationships/slide" Target="slide82.xml"/><Relationship Id="rId10" Type="http://schemas.openxmlformats.org/officeDocument/2006/relationships/slide" Target="slide65.xml"/><Relationship Id="rId4" Type="http://schemas.openxmlformats.org/officeDocument/2006/relationships/slide" Target="slide80.xml"/><Relationship Id="rId9" Type="http://schemas.openxmlformats.org/officeDocument/2006/relationships/slide" Target="slide87.xml"/></Relationships>
</file>

<file path=ppt/slides/_rels/slide8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79.xml"/><Relationship Id="rId7" Type="http://schemas.openxmlformats.org/officeDocument/2006/relationships/slide" Target="slide84.xml"/><Relationship Id="rId2" Type="http://schemas.openxmlformats.org/officeDocument/2006/relationships/image" Target="../media/image92.png"/><Relationship Id="rId1" Type="http://schemas.openxmlformats.org/officeDocument/2006/relationships/slideLayout" Target="../slideLayouts/slideLayout13.xml"/><Relationship Id="rId6" Type="http://schemas.openxmlformats.org/officeDocument/2006/relationships/slide" Target="slide83.xml"/><Relationship Id="rId11" Type="http://schemas.openxmlformats.org/officeDocument/2006/relationships/slide" Target="slide74.xml"/><Relationship Id="rId5" Type="http://schemas.openxmlformats.org/officeDocument/2006/relationships/slide" Target="slide82.xml"/><Relationship Id="rId10" Type="http://schemas.openxmlformats.org/officeDocument/2006/relationships/slide" Target="slide65.xml"/><Relationship Id="rId4" Type="http://schemas.openxmlformats.org/officeDocument/2006/relationships/slide" Target="slide80.xml"/><Relationship Id="rId9" Type="http://schemas.openxmlformats.org/officeDocument/2006/relationships/slide" Target="slide87.xml"/></Relationships>
</file>

<file path=ppt/slides/_rels/slide83.xml.rels><?xml version="1.0" encoding="UTF-8" standalone="yes"?>
<Relationships xmlns="http://schemas.openxmlformats.org/package/2006/relationships"><Relationship Id="rId8" Type="http://schemas.openxmlformats.org/officeDocument/2006/relationships/slide" Target="slide74.xml"/><Relationship Id="rId3" Type="http://schemas.openxmlformats.org/officeDocument/2006/relationships/slide" Target="slide80.xml"/><Relationship Id="rId7" Type="http://schemas.openxmlformats.org/officeDocument/2006/relationships/slide" Target="slide65.xml"/><Relationship Id="rId2" Type="http://schemas.openxmlformats.org/officeDocument/2006/relationships/slide" Target="slide79.xml"/><Relationship Id="rId1" Type="http://schemas.openxmlformats.org/officeDocument/2006/relationships/slideLayout" Target="../slideLayouts/slideLayout13.xml"/><Relationship Id="rId6" Type="http://schemas.openxmlformats.org/officeDocument/2006/relationships/slide" Target="slide87.xml"/><Relationship Id="rId5" Type="http://schemas.openxmlformats.org/officeDocument/2006/relationships/slide" Target="slide84.xml"/><Relationship Id="rId4" Type="http://schemas.openxmlformats.org/officeDocument/2006/relationships/slide" Target="slide82.xml"/></Relationships>
</file>

<file path=ppt/slides/_rels/slide84.xml.rels><?xml version="1.0" encoding="UTF-8" standalone="yes"?>
<Relationships xmlns="http://schemas.openxmlformats.org/package/2006/relationships"><Relationship Id="rId8" Type="http://schemas.openxmlformats.org/officeDocument/2006/relationships/slide" Target="slide87.xml"/><Relationship Id="rId3" Type="http://schemas.openxmlformats.org/officeDocument/2006/relationships/slide" Target="slide80.xml"/><Relationship Id="rId7" Type="http://schemas.openxmlformats.org/officeDocument/2006/relationships/slide" Target="slide85.xml"/><Relationship Id="rId2" Type="http://schemas.openxmlformats.org/officeDocument/2006/relationships/slide" Target="slide79.xml"/><Relationship Id="rId1" Type="http://schemas.openxmlformats.org/officeDocument/2006/relationships/slideLayout" Target="../slideLayouts/slideLayout13.xml"/><Relationship Id="rId6" Type="http://schemas.openxmlformats.org/officeDocument/2006/relationships/slide" Target="slide84.xml"/><Relationship Id="rId5" Type="http://schemas.openxmlformats.org/officeDocument/2006/relationships/slide" Target="slide83.xml"/><Relationship Id="rId10" Type="http://schemas.openxmlformats.org/officeDocument/2006/relationships/slide" Target="slide74.xml"/><Relationship Id="rId4" Type="http://schemas.openxmlformats.org/officeDocument/2006/relationships/slide" Target="slide82.xml"/><Relationship Id="rId9" Type="http://schemas.openxmlformats.org/officeDocument/2006/relationships/slide" Target="slide65.xml"/></Relationships>
</file>

<file path=ppt/slides/_rels/slide85.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80.xml"/><Relationship Id="rId7" Type="http://schemas.openxmlformats.org/officeDocument/2006/relationships/slide" Target="slide87.xml"/><Relationship Id="rId2" Type="http://schemas.openxmlformats.org/officeDocument/2006/relationships/slide" Target="slide79.xml"/><Relationship Id="rId1" Type="http://schemas.openxmlformats.org/officeDocument/2006/relationships/slideLayout" Target="../slideLayouts/slideLayout13.xml"/><Relationship Id="rId6" Type="http://schemas.openxmlformats.org/officeDocument/2006/relationships/slide" Target="slide84.xml"/><Relationship Id="rId5" Type="http://schemas.openxmlformats.org/officeDocument/2006/relationships/slide" Target="slide83.xml"/><Relationship Id="rId4" Type="http://schemas.openxmlformats.org/officeDocument/2006/relationships/slide" Target="slide82.xml"/><Relationship Id="rId9" Type="http://schemas.openxmlformats.org/officeDocument/2006/relationships/slide" Target="slide74.xml"/></Relationships>
</file>

<file path=ppt/slides/_rels/slide86.xml.rels><?xml version="1.0" encoding="UTF-8" standalone="yes"?>
<Relationships xmlns="http://schemas.openxmlformats.org/package/2006/relationships"><Relationship Id="rId8" Type="http://schemas.openxmlformats.org/officeDocument/2006/relationships/slide" Target="slide65.xml"/><Relationship Id="rId3" Type="http://schemas.openxmlformats.org/officeDocument/2006/relationships/slide" Target="slide80.xml"/><Relationship Id="rId7" Type="http://schemas.openxmlformats.org/officeDocument/2006/relationships/slide" Target="slide87.xml"/><Relationship Id="rId2" Type="http://schemas.openxmlformats.org/officeDocument/2006/relationships/slide" Target="slide79.xml"/><Relationship Id="rId1" Type="http://schemas.openxmlformats.org/officeDocument/2006/relationships/slideLayout" Target="../slideLayouts/slideLayout13.xml"/><Relationship Id="rId6" Type="http://schemas.openxmlformats.org/officeDocument/2006/relationships/slide" Target="slide84.xml"/><Relationship Id="rId5" Type="http://schemas.openxmlformats.org/officeDocument/2006/relationships/slide" Target="slide83.xml"/><Relationship Id="rId4" Type="http://schemas.openxmlformats.org/officeDocument/2006/relationships/slide" Target="slide82.xml"/><Relationship Id="rId9" Type="http://schemas.openxmlformats.org/officeDocument/2006/relationships/slide" Target="slide74.xml"/></Relationships>
</file>

<file path=ppt/slides/_rels/slide87.xml.rels><?xml version="1.0" encoding="UTF-8" standalone="yes"?>
<Relationships xmlns="http://schemas.openxmlformats.org/package/2006/relationships"><Relationship Id="rId8" Type="http://schemas.openxmlformats.org/officeDocument/2006/relationships/slide" Target="slide32.xml"/><Relationship Id="rId3" Type="http://schemas.openxmlformats.org/officeDocument/2006/relationships/slide" Target="slide90.xml"/><Relationship Id="rId7" Type="http://schemas.openxmlformats.org/officeDocument/2006/relationships/slide" Target="slide2.xml"/><Relationship Id="rId2" Type="http://schemas.openxmlformats.org/officeDocument/2006/relationships/slide" Target="slide88.xml"/><Relationship Id="rId1" Type="http://schemas.openxmlformats.org/officeDocument/2006/relationships/slideLayout" Target="../slideLayouts/slideLayout14.xml"/><Relationship Id="rId6" Type="http://schemas.openxmlformats.org/officeDocument/2006/relationships/slide" Target="slide16.xml"/><Relationship Id="rId5" Type="http://schemas.openxmlformats.org/officeDocument/2006/relationships/slide" Target="slide1.xml"/><Relationship Id="rId4" Type="http://schemas.openxmlformats.org/officeDocument/2006/relationships/slide" Target="slide92.xml"/><Relationship Id="rId9" Type="http://schemas.openxmlformats.org/officeDocument/2006/relationships/slide" Target="slide65.xml"/></Relationships>
</file>

<file path=ppt/slides/_rels/slide88.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90.xml"/><Relationship Id="rId1" Type="http://schemas.openxmlformats.org/officeDocument/2006/relationships/slideLayout" Target="../slideLayouts/slideLayout13.xml"/><Relationship Id="rId4" Type="http://schemas.openxmlformats.org/officeDocument/2006/relationships/slide" Target="slide78.xml"/></Relationships>
</file>

<file path=ppt/slides/_rels/slide89.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90.xml"/><Relationship Id="rId1" Type="http://schemas.openxmlformats.org/officeDocument/2006/relationships/slideLayout" Target="../slideLayouts/slideLayout13.xml"/><Relationship Id="rId4" Type="http://schemas.openxmlformats.org/officeDocument/2006/relationships/slide" Target="slide78.xml"/></Relationships>
</file>

<file path=ppt/slides/_rels/slide9.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slide" Target="slide3.xml"/><Relationship Id="rId4" Type="http://schemas.openxmlformats.org/officeDocument/2006/relationships/slide" Target="slide2.xml"/></Relationships>
</file>

<file path=ppt/slides/_rels/slide9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jpeg"/><Relationship Id="rId1" Type="http://schemas.openxmlformats.org/officeDocument/2006/relationships/slideLayout" Target="../slideLayouts/slideLayout13.xml"/><Relationship Id="rId6" Type="http://schemas.openxmlformats.org/officeDocument/2006/relationships/slide" Target="slide88.xml"/><Relationship Id="rId5" Type="http://schemas.openxmlformats.org/officeDocument/2006/relationships/slide" Target="slide87.xml"/><Relationship Id="rId4" Type="http://schemas.openxmlformats.org/officeDocument/2006/relationships/slide" Target="slide92.xml"/></Relationships>
</file>

<file path=ppt/slides/_rels/slide91.xml.rels><?xml version="1.0" encoding="UTF-8" standalone="yes"?>
<Relationships xmlns="http://schemas.openxmlformats.org/package/2006/relationships"><Relationship Id="rId3" Type="http://schemas.openxmlformats.org/officeDocument/2006/relationships/slide" Target="slide92.xml"/><Relationship Id="rId2" Type="http://schemas.openxmlformats.org/officeDocument/2006/relationships/image" Target="../media/image95.jpeg"/><Relationship Id="rId1" Type="http://schemas.openxmlformats.org/officeDocument/2006/relationships/slideLayout" Target="../slideLayouts/slideLayout13.xml"/><Relationship Id="rId5" Type="http://schemas.openxmlformats.org/officeDocument/2006/relationships/slide" Target="slide88.xml"/><Relationship Id="rId4" Type="http://schemas.openxmlformats.org/officeDocument/2006/relationships/slide" Target="slide87.xml"/></Relationships>
</file>

<file path=ppt/slides/_rels/slide92.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96.jpeg"/><Relationship Id="rId1" Type="http://schemas.openxmlformats.org/officeDocument/2006/relationships/slideLayout" Target="../slideLayouts/slideLayout13.xml"/><Relationship Id="rId4" Type="http://schemas.openxmlformats.org/officeDocument/2006/relationships/slide" Target="slide90.xml"/></Relationships>
</file>

<file path=ppt/slides/_rels/slide93.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97.jpeg"/><Relationship Id="rId1" Type="http://schemas.openxmlformats.org/officeDocument/2006/relationships/slideLayout" Target="../slideLayouts/slideLayout13.xml"/><Relationship Id="rId4" Type="http://schemas.openxmlformats.org/officeDocument/2006/relationships/slide" Target="slide90.xml"/></Relationships>
</file>

<file path=ppt/slides/_rels/slide94.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image" Target="../media/image98.jpeg"/><Relationship Id="rId1" Type="http://schemas.openxmlformats.org/officeDocument/2006/relationships/slideLayout" Target="../slideLayouts/slideLayout13.xml"/><Relationship Id="rId4" Type="http://schemas.openxmlformats.org/officeDocument/2006/relationships/slide" Target="slide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ABA011-17EB-C746-B9CF-C5D411084606}"/>
              </a:ext>
            </a:extLst>
          </p:cNvPr>
          <p:cNvSpPr/>
          <p:nvPr/>
        </p:nvSpPr>
        <p:spPr>
          <a:xfrm>
            <a:off x="215900" y="4149725"/>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矩形 3">
            <a:extLst>
              <a:ext uri="{FF2B5EF4-FFF2-40B4-BE49-F238E27FC236}">
                <a16:creationId xmlns:a16="http://schemas.microsoft.com/office/drawing/2014/main" id="{A1FB8FC7-7421-4543-A7FC-792A01403E4A}"/>
              </a:ext>
            </a:extLst>
          </p:cNvPr>
          <p:cNvSpPr/>
          <p:nvPr/>
        </p:nvSpPr>
        <p:spPr>
          <a:xfrm>
            <a:off x="215900" y="4149725"/>
            <a:ext cx="971550" cy="647700"/>
          </a:xfrm>
          <a:prstGeom prst="rect">
            <a:avLst/>
          </a:prstGeom>
          <a:solidFill>
            <a:schemeClr val="bg1">
              <a:lumMod val="65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a:extLst>
              <a:ext uri="{FF2B5EF4-FFF2-40B4-BE49-F238E27FC236}">
                <a16:creationId xmlns:a16="http://schemas.microsoft.com/office/drawing/2014/main" id="{C8E7D3E3-AE53-EB41-8079-BFEDC5A386C0}"/>
              </a:ext>
            </a:extLst>
          </p:cNvPr>
          <p:cNvSpPr/>
          <p:nvPr/>
        </p:nvSpPr>
        <p:spPr>
          <a:xfrm>
            <a:off x="1250950" y="4149725"/>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矩形 5">
            <a:extLst>
              <a:ext uri="{FF2B5EF4-FFF2-40B4-BE49-F238E27FC236}">
                <a16:creationId xmlns:a16="http://schemas.microsoft.com/office/drawing/2014/main" id="{F9D7EF87-7019-6543-9FA8-5C509E738188}"/>
              </a:ext>
            </a:extLst>
          </p:cNvPr>
          <p:cNvSpPr/>
          <p:nvPr/>
        </p:nvSpPr>
        <p:spPr>
          <a:xfrm>
            <a:off x="2987675" y="4149725"/>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a:extLst>
              <a:ext uri="{FF2B5EF4-FFF2-40B4-BE49-F238E27FC236}">
                <a16:creationId xmlns:a16="http://schemas.microsoft.com/office/drawing/2014/main" id="{9E9DB469-7814-924C-B6C7-2EDCF3C5D85F}"/>
              </a:ext>
            </a:extLst>
          </p:cNvPr>
          <p:cNvSpPr/>
          <p:nvPr/>
        </p:nvSpPr>
        <p:spPr>
          <a:xfrm>
            <a:off x="4716463" y="4149725"/>
            <a:ext cx="2339975"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a:extLst>
              <a:ext uri="{FF2B5EF4-FFF2-40B4-BE49-F238E27FC236}">
                <a16:creationId xmlns:a16="http://schemas.microsoft.com/office/drawing/2014/main" id="{8F491BB4-253F-D945-AE8C-8069398CC05D}"/>
              </a:ext>
            </a:extLst>
          </p:cNvPr>
          <p:cNvSpPr/>
          <p:nvPr/>
        </p:nvSpPr>
        <p:spPr>
          <a:xfrm>
            <a:off x="7092950" y="4149725"/>
            <a:ext cx="1690688" cy="647700"/>
          </a:xfrm>
          <a:prstGeom prst="rect">
            <a:avLst/>
          </a:prstGeom>
          <a:solidFill>
            <a:srgbClr val="DDB41D"/>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19" name="文本框 1">
            <a:extLst>
              <a:ext uri="{FF2B5EF4-FFF2-40B4-BE49-F238E27FC236}">
                <a16:creationId xmlns:a16="http://schemas.microsoft.com/office/drawing/2014/main" id="{7012D87C-9427-437B-BC6C-F06EEE6080F9}"/>
              </a:ext>
            </a:extLst>
          </p:cNvPr>
          <p:cNvSpPr txBox="1">
            <a:spLocks noChangeArrowheads="1"/>
          </p:cNvSpPr>
          <p:nvPr/>
        </p:nvSpPr>
        <p:spPr bwMode="auto">
          <a:xfrm>
            <a:off x="509588" y="4244975"/>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13320" name="直接连接符 5129">
            <a:extLst>
              <a:ext uri="{FF2B5EF4-FFF2-40B4-BE49-F238E27FC236}">
                <a16:creationId xmlns:a16="http://schemas.microsoft.com/office/drawing/2014/main" id="{232174E1-A462-481B-9D32-2D168E889C2F}"/>
              </a:ext>
            </a:extLst>
          </p:cNvPr>
          <p:cNvSpPr>
            <a:spLocks noChangeShapeType="1"/>
          </p:cNvSpPr>
          <p:nvPr/>
        </p:nvSpPr>
        <p:spPr bwMode="auto">
          <a:xfrm>
            <a:off x="179388" y="5299075"/>
            <a:ext cx="126047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1" name="文本框 5128">
            <a:hlinkClick r:id="rId2" action="ppaction://hlinksldjump"/>
            <a:extLst>
              <a:ext uri="{FF2B5EF4-FFF2-40B4-BE49-F238E27FC236}">
                <a16:creationId xmlns:a16="http://schemas.microsoft.com/office/drawing/2014/main" id="{0A650C15-B361-4393-A3C8-A76E20ED00D2}"/>
              </a:ext>
            </a:extLst>
          </p:cNvPr>
          <p:cNvSpPr txBox="1">
            <a:spLocks noChangeArrowheads="1"/>
          </p:cNvSpPr>
          <p:nvPr/>
        </p:nvSpPr>
        <p:spPr bwMode="auto">
          <a:xfrm>
            <a:off x="250825" y="5260975"/>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系统概述</a:t>
            </a:r>
          </a:p>
        </p:txBody>
      </p:sp>
      <p:sp>
        <p:nvSpPr>
          <p:cNvPr id="13322" name="直接连接符 5129">
            <a:extLst>
              <a:ext uri="{FF2B5EF4-FFF2-40B4-BE49-F238E27FC236}">
                <a16:creationId xmlns:a16="http://schemas.microsoft.com/office/drawing/2014/main" id="{B828C5AF-38C4-48AF-AA56-DF88D4CFC1CE}"/>
              </a:ext>
            </a:extLst>
          </p:cNvPr>
          <p:cNvSpPr>
            <a:spLocks noChangeShapeType="1"/>
          </p:cNvSpPr>
          <p:nvPr/>
        </p:nvSpPr>
        <p:spPr bwMode="auto">
          <a:xfrm rot="-5400000">
            <a:off x="498475" y="5065713"/>
            <a:ext cx="468313"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直接连接符 5129">
            <a:extLst>
              <a:ext uri="{FF2B5EF4-FFF2-40B4-BE49-F238E27FC236}">
                <a16:creationId xmlns:a16="http://schemas.microsoft.com/office/drawing/2014/main" id="{24548357-13C6-4807-BE5F-35966DB5429C}"/>
              </a:ext>
            </a:extLst>
          </p:cNvPr>
          <p:cNvSpPr>
            <a:spLocks noChangeShapeType="1"/>
          </p:cNvSpPr>
          <p:nvPr/>
        </p:nvSpPr>
        <p:spPr bwMode="auto">
          <a:xfrm flipH="1">
            <a:off x="1331913" y="40036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直接连接符 5129">
            <a:extLst>
              <a:ext uri="{FF2B5EF4-FFF2-40B4-BE49-F238E27FC236}">
                <a16:creationId xmlns:a16="http://schemas.microsoft.com/office/drawing/2014/main" id="{3A52DD36-1C2F-4CD1-8ED3-D9701BB51830}"/>
              </a:ext>
            </a:extLst>
          </p:cNvPr>
          <p:cNvSpPr>
            <a:spLocks noChangeShapeType="1"/>
          </p:cNvSpPr>
          <p:nvPr/>
        </p:nvSpPr>
        <p:spPr bwMode="auto">
          <a:xfrm rot="5400000" flipH="1">
            <a:off x="1987550" y="4094163"/>
            <a:ext cx="179387"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文本框 5131">
            <a:hlinkClick r:id="rId3" action="ppaction://hlinksldjump"/>
            <a:extLst>
              <a:ext uri="{FF2B5EF4-FFF2-40B4-BE49-F238E27FC236}">
                <a16:creationId xmlns:a16="http://schemas.microsoft.com/office/drawing/2014/main" id="{5CB7EA52-F462-487C-AA77-1247C9216C96}"/>
              </a:ext>
            </a:extLst>
          </p:cNvPr>
          <p:cNvSpPr txBox="1">
            <a:spLocks noChangeArrowheads="1"/>
          </p:cNvSpPr>
          <p:nvPr/>
        </p:nvSpPr>
        <p:spPr bwMode="auto">
          <a:xfrm>
            <a:off x="1131888" y="3644900"/>
            <a:ext cx="20716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常用多媒体板卡</a:t>
            </a:r>
          </a:p>
        </p:txBody>
      </p:sp>
      <p:sp>
        <p:nvSpPr>
          <p:cNvPr id="13326" name="直接连接符 5129">
            <a:extLst>
              <a:ext uri="{FF2B5EF4-FFF2-40B4-BE49-F238E27FC236}">
                <a16:creationId xmlns:a16="http://schemas.microsoft.com/office/drawing/2014/main" id="{F615ECF9-A7E2-4978-94E2-8D72B54DC627}"/>
              </a:ext>
            </a:extLst>
          </p:cNvPr>
          <p:cNvSpPr>
            <a:spLocks noChangeShapeType="1"/>
          </p:cNvSpPr>
          <p:nvPr/>
        </p:nvSpPr>
        <p:spPr bwMode="auto">
          <a:xfrm>
            <a:off x="3132138" y="5299075"/>
            <a:ext cx="126047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7" name="直接连接符 5129">
            <a:extLst>
              <a:ext uri="{FF2B5EF4-FFF2-40B4-BE49-F238E27FC236}">
                <a16:creationId xmlns:a16="http://schemas.microsoft.com/office/drawing/2014/main" id="{5AB600BD-B9DF-4D66-9B6E-6EAD81EAE7D6}"/>
              </a:ext>
            </a:extLst>
          </p:cNvPr>
          <p:cNvSpPr>
            <a:spLocks noChangeShapeType="1"/>
          </p:cNvSpPr>
          <p:nvPr/>
        </p:nvSpPr>
        <p:spPr bwMode="auto">
          <a:xfrm rot="-5400000">
            <a:off x="3522662" y="5065713"/>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文本框 5125">
            <a:hlinkClick r:id="rId4" action="ppaction://hlinksldjump"/>
            <a:extLst>
              <a:ext uri="{FF2B5EF4-FFF2-40B4-BE49-F238E27FC236}">
                <a16:creationId xmlns:a16="http://schemas.microsoft.com/office/drawing/2014/main" id="{0D8D5253-A4D4-4898-B189-E6FF4DE4BCD7}"/>
              </a:ext>
            </a:extLst>
          </p:cNvPr>
          <p:cNvSpPr txBox="1">
            <a:spLocks noChangeArrowheads="1"/>
          </p:cNvSpPr>
          <p:nvPr/>
        </p:nvSpPr>
        <p:spPr bwMode="auto">
          <a:xfrm>
            <a:off x="2916238" y="5300663"/>
            <a:ext cx="170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latin typeface="宋体" panose="02010600030101010101" pitchFamily="2" charset="-122"/>
              </a:rPr>
              <a:t>常用</a:t>
            </a:r>
            <a:r>
              <a:rPr lang="en-US" altLang="zh-CN" sz="2000">
                <a:latin typeface="宋体" panose="02010600030101010101" pitchFamily="2" charset="-122"/>
              </a:rPr>
              <a:t>I/O</a:t>
            </a:r>
            <a:r>
              <a:rPr lang="zh-CN" altLang="en-US" sz="2000">
                <a:latin typeface="宋体" panose="02010600030101010101" pitchFamily="2" charset="-122"/>
              </a:rPr>
              <a:t>设备</a:t>
            </a:r>
          </a:p>
        </p:txBody>
      </p:sp>
      <p:sp>
        <p:nvSpPr>
          <p:cNvPr id="13329" name="直接连接符 5129">
            <a:extLst>
              <a:ext uri="{FF2B5EF4-FFF2-40B4-BE49-F238E27FC236}">
                <a16:creationId xmlns:a16="http://schemas.microsoft.com/office/drawing/2014/main" id="{48D2FAE4-B71C-4B24-9D7D-071F621D6E47}"/>
              </a:ext>
            </a:extLst>
          </p:cNvPr>
          <p:cNvSpPr>
            <a:spLocks noChangeShapeType="1"/>
          </p:cNvSpPr>
          <p:nvPr/>
        </p:nvSpPr>
        <p:spPr bwMode="auto">
          <a:xfrm flipH="1">
            <a:off x="5003800" y="3644900"/>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直接连接符 5129">
            <a:extLst>
              <a:ext uri="{FF2B5EF4-FFF2-40B4-BE49-F238E27FC236}">
                <a16:creationId xmlns:a16="http://schemas.microsoft.com/office/drawing/2014/main" id="{37F0C394-1DED-449E-BB79-1C4C1989C5BA}"/>
              </a:ext>
            </a:extLst>
          </p:cNvPr>
          <p:cNvSpPr>
            <a:spLocks noChangeShapeType="1"/>
          </p:cNvSpPr>
          <p:nvPr/>
        </p:nvSpPr>
        <p:spPr bwMode="auto">
          <a:xfrm rot="5400000" flipH="1">
            <a:off x="5515769" y="3877469"/>
            <a:ext cx="4667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文本框 5126">
            <a:hlinkClick r:id="rId5" action="ppaction://hlinksldjump"/>
            <a:extLst>
              <a:ext uri="{FF2B5EF4-FFF2-40B4-BE49-F238E27FC236}">
                <a16:creationId xmlns:a16="http://schemas.microsoft.com/office/drawing/2014/main" id="{E9D11285-1EF0-4C50-8706-B525D1138BA2}"/>
              </a:ext>
            </a:extLst>
          </p:cNvPr>
          <p:cNvSpPr txBox="1">
            <a:spLocks noChangeArrowheads="1"/>
          </p:cNvSpPr>
          <p:nvPr/>
        </p:nvSpPr>
        <p:spPr bwMode="auto">
          <a:xfrm>
            <a:off x="4932363" y="328453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辅助存储设备</a:t>
            </a:r>
          </a:p>
        </p:txBody>
      </p:sp>
      <p:sp>
        <p:nvSpPr>
          <p:cNvPr id="13332" name="直接连接符 5129">
            <a:extLst>
              <a:ext uri="{FF2B5EF4-FFF2-40B4-BE49-F238E27FC236}">
                <a16:creationId xmlns:a16="http://schemas.microsoft.com/office/drawing/2014/main" id="{DF69F2CE-59E6-4C5E-8ECA-5E79D5628BAD}"/>
              </a:ext>
            </a:extLst>
          </p:cNvPr>
          <p:cNvSpPr>
            <a:spLocks noChangeShapeType="1"/>
          </p:cNvSpPr>
          <p:nvPr/>
        </p:nvSpPr>
        <p:spPr bwMode="auto">
          <a:xfrm>
            <a:off x="6875463" y="5141913"/>
            <a:ext cx="19542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直接连接符 5129">
            <a:extLst>
              <a:ext uri="{FF2B5EF4-FFF2-40B4-BE49-F238E27FC236}">
                <a16:creationId xmlns:a16="http://schemas.microsoft.com/office/drawing/2014/main" id="{F66D183B-045C-4EE3-A856-EB39D610E400}"/>
              </a:ext>
            </a:extLst>
          </p:cNvPr>
          <p:cNvSpPr>
            <a:spLocks noChangeShapeType="1"/>
          </p:cNvSpPr>
          <p:nvPr/>
        </p:nvSpPr>
        <p:spPr bwMode="auto">
          <a:xfrm rot="-5400000">
            <a:off x="7684294" y="4995069"/>
            <a:ext cx="323850"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4" name="文本框 5126">
            <a:hlinkClick r:id="rId6" action="ppaction://hlinksldjump"/>
            <a:extLst>
              <a:ext uri="{FF2B5EF4-FFF2-40B4-BE49-F238E27FC236}">
                <a16:creationId xmlns:a16="http://schemas.microsoft.com/office/drawing/2014/main" id="{299E2EA5-8463-4A84-824F-7502A7C00D1B}"/>
              </a:ext>
            </a:extLst>
          </p:cNvPr>
          <p:cNvSpPr txBox="1">
            <a:spLocks noChangeArrowheads="1"/>
          </p:cNvSpPr>
          <p:nvPr/>
        </p:nvSpPr>
        <p:spPr bwMode="auto">
          <a:xfrm>
            <a:off x="6732588" y="5157788"/>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虚拟现实交互设备</a:t>
            </a:r>
          </a:p>
        </p:txBody>
      </p:sp>
      <p:sp>
        <p:nvSpPr>
          <p:cNvPr id="13335" name="文本框 27">
            <a:extLst>
              <a:ext uri="{FF2B5EF4-FFF2-40B4-BE49-F238E27FC236}">
                <a16:creationId xmlns:a16="http://schemas.microsoft.com/office/drawing/2014/main" id="{DD3E2147-2D52-4E7F-99F0-91493CA87461}"/>
              </a:ext>
            </a:extLst>
          </p:cNvPr>
          <p:cNvSpPr txBox="1">
            <a:spLocks noChangeArrowheads="1"/>
          </p:cNvSpPr>
          <p:nvPr/>
        </p:nvSpPr>
        <p:spPr bwMode="auto">
          <a:xfrm>
            <a:off x="1854200" y="4244975"/>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13336" name="文本框 28">
            <a:extLst>
              <a:ext uri="{FF2B5EF4-FFF2-40B4-BE49-F238E27FC236}">
                <a16:creationId xmlns:a16="http://schemas.microsoft.com/office/drawing/2014/main" id="{FD9C8C6F-7D0E-47CE-8424-8B91373E6D70}"/>
              </a:ext>
            </a:extLst>
          </p:cNvPr>
          <p:cNvSpPr txBox="1">
            <a:spLocks noChangeArrowheads="1"/>
          </p:cNvSpPr>
          <p:nvPr/>
        </p:nvSpPr>
        <p:spPr bwMode="auto">
          <a:xfrm>
            <a:off x="3548063" y="4244975"/>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sp>
        <p:nvSpPr>
          <p:cNvPr id="13337" name="文本框 29">
            <a:extLst>
              <a:ext uri="{FF2B5EF4-FFF2-40B4-BE49-F238E27FC236}">
                <a16:creationId xmlns:a16="http://schemas.microsoft.com/office/drawing/2014/main" id="{D41EF1D3-FD52-499B-9BA8-2B47F5EC53AD}"/>
              </a:ext>
            </a:extLst>
          </p:cNvPr>
          <p:cNvSpPr txBox="1">
            <a:spLocks noChangeArrowheads="1"/>
          </p:cNvSpPr>
          <p:nvPr/>
        </p:nvSpPr>
        <p:spPr bwMode="auto">
          <a:xfrm>
            <a:off x="5603875" y="4244975"/>
            <a:ext cx="3841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sp>
        <p:nvSpPr>
          <p:cNvPr id="13338" name="文本框 30">
            <a:extLst>
              <a:ext uri="{FF2B5EF4-FFF2-40B4-BE49-F238E27FC236}">
                <a16:creationId xmlns:a16="http://schemas.microsoft.com/office/drawing/2014/main" id="{42EAE7EB-47F1-43FA-8DEF-9616BB091920}"/>
              </a:ext>
            </a:extLst>
          </p:cNvPr>
          <p:cNvSpPr txBox="1">
            <a:spLocks noChangeArrowheads="1"/>
          </p:cNvSpPr>
          <p:nvPr/>
        </p:nvSpPr>
        <p:spPr bwMode="auto">
          <a:xfrm>
            <a:off x="7799388" y="4244975"/>
            <a:ext cx="3857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pic>
        <p:nvPicPr>
          <p:cNvPr id="32" name="文本框 31">
            <a:extLst>
              <a:ext uri="{FF2B5EF4-FFF2-40B4-BE49-F238E27FC236}">
                <a16:creationId xmlns:a16="http://schemas.microsoft.com/office/drawing/2014/main" id="{612BF3C2-B9C9-49C2-A09C-774EE4E0B03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100" y="685800"/>
            <a:ext cx="6070600" cy="711200"/>
          </a:xfrm>
          <a:prstGeom prst="rect">
            <a:avLst/>
          </a:prstGeom>
          <a:noFill/>
          <a:extLst>
            <a:ext uri="{909E8E84-426E-40DD-AFC4-6F175D3DCCD1}">
              <a14:hiddenFill xmlns:a14="http://schemas.microsoft.com/office/drawing/2010/main">
                <a:solidFill>
                  <a:srgbClr val="FFFFFF"/>
                </a:solidFill>
              </a14:hiddenFill>
            </a:ext>
          </a:extLst>
        </p:spPr>
      </p:pic>
      <p:grpSp>
        <p:nvGrpSpPr>
          <p:cNvPr id="13340" name="组合 8">
            <a:extLst>
              <a:ext uri="{FF2B5EF4-FFF2-40B4-BE49-F238E27FC236}">
                <a16:creationId xmlns:a16="http://schemas.microsoft.com/office/drawing/2014/main" id="{ED7A0914-8D35-4E39-8797-720B9CBFAC4C}"/>
              </a:ext>
            </a:extLst>
          </p:cNvPr>
          <p:cNvGrpSpPr>
            <a:grpSpLocks/>
          </p:cNvGrpSpPr>
          <p:nvPr/>
        </p:nvGrpSpPr>
        <p:grpSpPr bwMode="auto">
          <a:xfrm>
            <a:off x="252413" y="6189663"/>
            <a:ext cx="504825" cy="504825"/>
            <a:chOff x="8521417" y="2709863"/>
            <a:chExt cx="504056" cy="504056"/>
          </a:xfrm>
        </p:grpSpPr>
        <p:sp>
          <p:nvSpPr>
            <p:cNvPr id="35" name="椭圆 34">
              <a:extLst>
                <a:ext uri="{FF2B5EF4-FFF2-40B4-BE49-F238E27FC236}">
                  <a16:creationId xmlns:a16="http://schemas.microsoft.com/office/drawing/2014/main" id="{1EE51327-36C3-6644-B403-2083FBBBAC1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a:extLst>
                <a:ext uri="{FF2B5EF4-FFF2-40B4-BE49-F238E27FC236}">
                  <a16:creationId xmlns:a16="http://schemas.microsoft.com/office/drawing/2014/main" id="{8BB3867A-D2DE-C646-9784-40486F9BAD1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上箭头 5155">
              <a:hlinkClick r:id="rId8" action="ppaction://hlinkpres?slideindex=1&amp;slidetitle=" tooltip="返回总目录"/>
              <a:extLst>
                <a:ext uri="{FF2B5EF4-FFF2-40B4-BE49-F238E27FC236}">
                  <a16:creationId xmlns:a16="http://schemas.microsoft.com/office/drawing/2014/main" id="{56671E30-2C4E-7A4F-82A9-23534EB48DE2}"/>
                </a:ext>
              </a:extLst>
            </p:cNvPr>
            <p:cNvSpPr>
              <a:spLocks noChangeArrowheads="1"/>
            </p:cNvSpPr>
            <p:nvPr/>
          </p:nvSpPr>
          <p:spPr bwMode="auto">
            <a:xfrm rot="16200000">
              <a:off x="8637128" y="2817648"/>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A05B97D3-6E8D-5343-84A6-768743C69486}"/>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5" name="文本框 9229">
            <a:extLst>
              <a:ext uri="{FF2B5EF4-FFF2-40B4-BE49-F238E27FC236}">
                <a16:creationId xmlns:a16="http://schemas.microsoft.com/office/drawing/2014/main" id="{0E5F6179-5F0E-44A3-A645-44A777FC51A6}"/>
              </a:ext>
            </a:extLst>
          </p:cNvPr>
          <p:cNvSpPr txBox="1">
            <a:spLocks noChangeArrowheads="1"/>
          </p:cNvSpPr>
          <p:nvPr/>
        </p:nvSpPr>
        <p:spPr bwMode="auto">
          <a:xfrm>
            <a:off x="1404938" y="3155950"/>
            <a:ext cx="122396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CPU</a:t>
            </a:r>
          </a:p>
        </p:txBody>
      </p:sp>
      <p:sp>
        <p:nvSpPr>
          <p:cNvPr id="6" name="文本框 9230">
            <a:extLst>
              <a:ext uri="{FF2B5EF4-FFF2-40B4-BE49-F238E27FC236}">
                <a16:creationId xmlns:a16="http://schemas.microsoft.com/office/drawing/2014/main" id="{254416AC-335C-4F55-9937-AF15F238C305}"/>
              </a:ext>
            </a:extLst>
          </p:cNvPr>
          <p:cNvSpPr txBox="1">
            <a:spLocks noChangeArrowheads="1"/>
          </p:cNvSpPr>
          <p:nvPr/>
        </p:nvSpPr>
        <p:spPr bwMode="auto">
          <a:xfrm>
            <a:off x="1404938" y="4002088"/>
            <a:ext cx="129381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t>系统总线</a:t>
            </a:r>
          </a:p>
        </p:txBody>
      </p:sp>
      <p:sp>
        <p:nvSpPr>
          <p:cNvPr id="7" name="文本框 9231">
            <a:extLst>
              <a:ext uri="{FF2B5EF4-FFF2-40B4-BE49-F238E27FC236}">
                <a16:creationId xmlns:a16="http://schemas.microsoft.com/office/drawing/2014/main" id="{A09520A9-1CAC-4820-8432-0283824AF421}"/>
              </a:ext>
            </a:extLst>
          </p:cNvPr>
          <p:cNvSpPr txBox="1">
            <a:spLocks noChangeArrowheads="1"/>
          </p:cNvSpPr>
          <p:nvPr/>
        </p:nvSpPr>
        <p:spPr bwMode="auto">
          <a:xfrm>
            <a:off x="1404938" y="4846638"/>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内存</a:t>
            </a:r>
          </a:p>
        </p:txBody>
      </p:sp>
      <p:sp>
        <p:nvSpPr>
          <p:cNvPr id="8" name="文本框 9232">
            <a:extLst>
              <a:ext uri="{FF2B5EF4-FFF2-40B4-BE49-F238E27FC236}">
                <a16:creationId xmlns:a16="http://schemas.microsoft.com/office/drawing/2014/main" id="{5EC2AAA7-92B9-4BE8-8FCA-AF6081760F1D}"/>
              </a:ext>
            </a:extLst>
          </p:cNvPr>
          <p:cNvSpPr txBox="1">
            <a:spLocks noChangeArrowheads="1"/>
          </p:cNvSpPr>
          <p:nvPr/>
        </p:nvSpPr>
        <p:spPr bwMode="auto">
          <a:xfrm>
            <a:off x="1404938" y="5692775"/>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主板</a:t>
            </a:r>
          </a:p>
        </p:txBody>
      </p:sp>
      <p:sp>
        <p:nvSpPr>
          <p:cNvPr id="19464" name="文本框 9233">
            <a:extLst>
              <a:ext uri="{FF2B5EF4-FFF2-40B4-BE49-F238E27FC236}">
                <a16:creationId xmlns:a16="http://schemas.microsoft.com/office/drawing/2014/main" id="{E3ADC220-22DC-4EEE-BFFE-30E24F58AB13}"/>
              </a:ext>
            </a:extLst>
          </p:cNvPr>
          <p:cNvSpPr txBox="1">
            <a:spLocks noChangeArrowheads="1"/>
          </p:cNvSpPr>
          <p:nvPr/>
        </p:nvSpPr>
        <p:spPr bwMode="auto">
          <a:xfrm>
            <a:off x="517525" y="2492375"/>
            <a:ext cx="15128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华文新魏" panose="02010800040101010101" pitchFamily="2" charset="-122"/>
              </a:rPr>
              <a:t>关键部件：</a:t>
            </a:r>
          </a:p>
        </p:txBody>
      </p:sp>
      <p:pic>
        <p:nvPicPr>
          <p:cNvPr id="11" name="图片 9235" descr="主板">
            <a:extLst>
              <a:ext uri="{FF2B5EF4-FFF2-40B4-BE49-F238E27FC236}">
                <a16:creationId xmlns:a16="http://schemas.microsoft.com/office/drawing/2014/main" id="{EAF81B1A-2630-443B-90DA-828944275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3637" y="2851150"/>
            <a:ext cx="38163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9" name="组合 8">
            <a:extLst>
              <a:ext uri="{FF2B5EF4-FFF2-40B4-BE49-F238E27FC236}">
                <a16:creationId xmlns:a16="http://schemas.microsoft.com/office/drawing/2014/main" id="{58F363C1-DB1B-4345-B884-691DE49E9A10}"/>
              </a:ext>
            </a:extLst>
          </p:cNvPr>
          <p:cNvGrpSpPr>
            <a:grpSpLocks/>
          </p:cNvGrpSpPr>
          <p:nvPr/>
        </p:nvGrpSpPr>
        <p:grpSpPr bwMode="auto">
          <a:xfrm>
            <a:off x="8526463" y="3552825"/>
            <a:ext cx="504825" cy="504825"/>
            <a:chOff x="8521417" y="2709863"/>
            <a:chExt cx="504056" cy="504056"/>
          </a:xfrm>
        </p:grpSpPr>
        <p:sp>
          <p:nvSpPr>
            <p:cNvPr id="18" name="椭圆 17">
              <a:extLst>
                <a:ext uri="{FF2B5EF4-FFF2-40B4-BE49-F238E27FC236}">
                  <a16:creationId xmlns:a16="http://schemas.microsoft.com/office/drawing/2014/main" id="{107AAC1B-779B-CF4E-B4EB-AF695B1FAA6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A4E954B1-E552-FB41-B43A-E0AD2CB7FBC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3" action="ppaction://hlinksldjump" tooltip="下一个知识点"/>
              <a:extLst>
                <a:ext uri="{FF2B5EF4-FFF2-40B4-BE49-F238E27FC236}">
                  <a16:creationId xmlns:a16="http://schemas.microsoft.com/office/drawing/2014/main" id="{57951135-BE4A-B542-88BA-8BAC30547E5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9470" name="组合 23">
            <a:extLst>
              <a:ext uri="{FF2B5EF4-FFF2-40B4-BE49-F238E27FC236}">
                <a16:creationId xmlns:a16="http://schemas.microsoft.com/office/drawing/2014/main" id="{45B82DB0-D9E1-4ADC-8900-282A6063DF7E}"/>
              </a:ext>
            </a:extLst>
          </p:cNvPr>
          <p:cNvGrpSpPr>
            <a:grpSpLocks/>
          </p:cNvGrpSpPr>
          <p:nvPr/>
        </p:nvGrpSpPr>
        <p:grpSpPr bwMode="auto">
          <a:xfrm>
            <a:off x="8526463" y="4364038"/>
            <a:ext cx="504825" cy="504825"/>
            <a:chOff x="8432678" y="1661126"/>
            <a:chExt cx="504056" cy="504056"/>
          </a:xfrm>
        </p:grpSpPr>
        <p:sp>
          <p:nvSpPr>
            <p:cNvPr id="22" name="椭圆 21">
              <a:extLst>
                <a:ext uri="{FF2B5EF4-FFF2-40B4-BE49-F238E27FC236}">
                  <a16:creationId xmlns:a16="http://schemas.microsoft.com/office/drawing/2014/main" id="{56EE9ADD-EB6E-504B-8AFF-99FEB2BB9A4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上箭头 5155">
              <a:hlinkClick r:id="rId4" action="ppaction://hlinksldjump" tooltip="返回知识点目录"/>
              <a:extLst>
                <a:ext uri="{FF2B5EF4-FFF2-40B4-BE49-F238E27FC236}">
                  <a16:creationId xmlns:a16="http://schemas.microsoft.com/office/drawing/2014/main" id="{FA2FD151-916E-1E41-8983-669DB463B87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4" name="椭圆 23">
              <a:extLst>
                <a:ext uri="{FF2B5EF4-FFF2-40B4-BE49-F238E27FC236}">
                  <a16:creationId xmlns:a16="http://schemas.microsoft.com/office/drawing/2014/main" id="{A6F8483B-FA1A-2A47-A411-324126540C0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9471" name="组合 14">
            <a:extLst>
              <a:ext uri="{FF2B5EF4-FFF2-40B4-BE49-F238E27FC236}">
                <a16:creationId xmlns:a16="http://schemas.microsoft.com/office/drawing/2014/main" id="{9253FC7D-38AE-41BE-9339-EC3CAC4C17AE}"/>
              </a:ext>
            </a:extLst>
          </p:cNvPr>
          <p:cNvGrpSpPr>
            <a:grpSpLocks/>
          </p:cNvGrpSpPr>
          <p:nvPr/>
        </p:nvGrpSpPr>
        <p:grpSpPr bwMode="auto">
          <a:xfrm>
            <a:off x="8526463" y="2741613"/>
            <a:ext cx="504825" cy="504825"/>
            <a:chOff x="8532440" y="3501008"/>
            <a:chExt cx="504056" cy="504056"/>
          </a:xfrm>
        </p:grpSpPr>
        <p:grpSp>
          <p:nvGrpSpPr>
            <p:cNvPr id="19476" name="组合 15">
              <a:extLst>
                <a:ext uri="{FF2B5EF4-FFF2-40B4-BE49-F238E27FC236}">
                  <a16:creationId xmlns:a16="http://schemas.microsoft.com/office/drawing/2014/main" id="{A381CE1F-2C96-4E19-ACDF-56602E115C25}"/>
                </a:ext>
              </a:extLst>
            </p:cNvPr>
            <p:cNvGrpSpPr>
              <a:grpSpLocks/>
            </p:cNvGrpSpPr>
            <p:nvPr/>
          </p:nvGrpSpPr>
          <p:grpSpPr bwMode="auto">
            <a:xfrm>
              <a:off x="8532440" y="3501008"/>
              <a:ext cx="504056" cy="504056"/>
              <a:chOff x="8532440" y="3501008"/>
              <a:chExt cx="504056" cy="504056"/>
            </a:xfrm>
          </p:grpSpPr>
          <p:sp>
            <p:nvSpPr>
              <p:cNvPr id="28" name="椭圆 27">
                <a:extLst>
                  <a:ext uri="{FF2B5EF4-FFF2-40B4-BE49-F238E27FC236}">
                    <a16:creationId xmlns:a16="http://schemas.microsoft.com/office/drawing/2014/main" id="{D9A5083C-8AA9-D24E-BA35-56B257C9F8C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上箭头 5155">
                <a:hlinkClick r:id="rId5" action="ppaction://hlinksldjump" tooltip="上一个知识点"/>
                <a:extLst>
                  <a:ext uri="{FF2B5EF4-FFF2-40B4-BE49-F238E27FC236}">
                    <a16:creationId xmlns:a16="http://schemas.microsoft.com/office/drawing/2014/main" id="{8269EEEB-FD07-7240-A088-82097E245A7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7" name="椭圆 26">
              <a:extLst>
                <a:ext uri="{FF2B5EF4-FFF2-40B4-BE49-F238E27FC236}">
                  <a16:creationId xmlns:a16="http://schemas.microsoft.com/office/drawing/2014/main" id="{1E7860EF-DB78-9E40-ACDF-53E137CCB90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9472" name="矩形 30">
            <a:extLst>
              <a:ext uri="{FF2B5EF4-FFF2-40B4-BE49-F238E27FC236}">
                <a16:creationId xmlns:a16="http://schemas.microsoft.com/office/drawing/2014/main" id="{9B6FC805-4248-4CE8-A740-26EE0C43C7BA}"/>
              </a:ext>
            </a:extLst>
          </p:cNvPr>
          <p:cNvSpPr>
            <a:spLocks noChangeArrowheads="1"/>
          </p:cNvSpPr>
          <p:nvPr/>
        </p:nvSpPr>
        <p:spPr bwMode="auto">
          <a:xfrm>
            <a:off x="1081088" y="1844675"/>
            <a:ext cx="161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b="0">
                <a:solidFill>
                  <a:srgbClr val="000000"/>
                </a:solidFill>
                <a:latin typeface="微软雅黑" panose="020B0503020204020204" pitchFamily="34" charset="-122"/>
                <a:ea typeface="微软雅黑" panose="020B0503020204020204" pitchFamily="34" charset="-122"/>
              </a:rPr>
              <a:t>数据处理能力</a:t>
            </a:r>
          </a:p>
        </p:txBody>
      </p:sp>
      <p:sp>
        <p:nvSpPr>
          <p:cNvPr id="19473" name="文本框 6153">
            <a:extLst>
              <a:ext uri="{FF2B5EF4-FFF2-40B4-BE49-F238E27FC236}">
                <a16:creationId xmlns:a16="http://schemas.microsoft.com/office/drawing/2014/main" id="{F38E10B8-786D-46F5-A538-E637682BE00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32" name="圆角矩形 31">
            <a:extLst>
              <a:ext uri="{FF2B5EF4-FFF2-40B4-BE49-F238E27FC236}">
                <a16:creationId xmlns:a16="http://schemas.microsoft.com/office/drawing/2014/main" id="{309D040A-36E8-834C-A2FF-74A6E6AB8485}"/>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75" name="文本框 1">
            <a:extLst>
              <a:ext uri="{FF2B5EF4-FFF2-40B4-BE49-F238E27FC236}">
                <a16:creationId xmlns:a16="http://schemas.microsoft.com/office/drawing/2014/main" id="{7086A780-3827-4E6E-BB46-3B27BAD08E40}"/>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extLst>
      <p:ext uri="{BB962C8B-B14F-4D97-AF65-F5344CB8AC3E}">
        <p14:creationId xmlns:p14="http://schemas.microsoft.com/office/powerpoint/2010/main" val="985322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a:extLst>
              <a:ext uri="{FF2B5EF4-FFF2-40B4-BE49-F238E27FC236}">
                <a16:creationId xmlns:a16="http://schemas.microsoft.com/office/drawing/2014/main" id="{A1F4BB60-CA78-5840-BF53-8603B0BACEDA}"/>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20484" name="文本框 2">
            <a:hlinkClick r:id="rId2" action="ppaction://hlinksldjump"/>
            <a:extLst>
              <a:ext uri="{FF2B5EF4-FFF2-40B4-BE49-F238E27FC236}">
                <a16:creationId xmlns:a16="http://schemas.microsoft.com/office/drawing/2014/main" id="{C2DEDE26-B3A9-4774-AF85-DC4EB5DBFD28}"/>
              </a:ext>
            </a:extLst>
          </p:cNvPr>
          <p:cNvSpPr txBox="1">
            <a:spLocks noChangeArrowheads="1"/>
          </p:cNvSpPr>
          <p:nvPr/>
        </p:nvSpPr>
        <p:spPr bwMode="auto">
          <a:xfrm>
            <a:off x="725488" y="1865313"/>
            <a:ext cx="255111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存储能力及数据传输速度</a:t>
            </a:r>
          </a:p>
        </p:txBody>
      </p:sp>
      <p:sp>
        <p:nvSpPr>
          <p:cNvPr id="20485" name="文本框 9229">
            <a:extLst>
              <a:ext uri="{FF2B5EF4-FFF2-40B4-BE49-F238E27FC236}">
                <a16:creationId xmlns:a16="http://schemas.microsoft.com/office/drawing/2014/main" id="{EBCED717-5726-4972-82B3-9A5B87EB97B2}"/>
              </a:ext>
            </a:extLst>
          </p:cNvPr>
          <p:cNvSpPr txBox="1">
            <a:spLocks noChangeArrowheads="1"/>
          </p:cNvSpPr>
          <p:nvPr/>
        </p:nvSpPr>
        <p:spPr bwMode="auto">
          <a:xfrm>
            <a:off x="1517650" y="2794000"/>
            <a:ext cx="2124075" cy="400050"/>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主轴转速</a:t>
            </a:r>
          </a:p>
        </p:txBody>
      </p:sp>
      <p:sp>
        <p:nvSpPr>
          <p:cNvPr id="20486" name="文本框 9229">
            <a:extLst>
              <a:ext uri="{FF2B5EF4-FFF2-40B4-BE49-F238E27FC236}">
                <a16:creationId xmlns:a16="http://schemas.microsoft.com/office/drawing/2014/main" id="{68E1D4FA-5C71-498A-8CD4-781D719EDAFB}"/>
              </a:ext>
            </a:extLst>
          </p:cNvPr>
          <p:cNvSpPr txBox="1">
            <a:spLocks noChangeArrowheads="1"/>
          </p:cNvSpPr>
          <p:nvPr/>
        </p:nvSpPr>
        <p:spPr bwMode="auto">
          <a:xfrm>
            <a:off x="1517650" y="3500438"/>
            <a:ext cx="2124075" cy="400050"/>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平均寻道时间</a:t>
            </a:r>
          </a:p>
        </p:txBody>
      </p:sp>
      <p:sp>
        <p:nvSpPr>
          <p:cNvPr id="20487" name="文本框 9229">
            <a:extLst>
              <a:ext uri="{FF2B5EF4-FFF2-40B4-BE49-F238E27FC236}">
                <a16:creationId xmlns:a16="http://schemas.microsoft.com/office/drawing/2014/main" id="{EDE1FD2D-DD86-4A85-9CC8-420BF0943B03}"/>
              </a:ext>
            </a:extLst>
          </p:cNvPr>
          <p:cNvSpPr txBox="1">
            <a:spLocks noChangeArrowheads="1"/>
          </p:cNvSpPr>
          <p:nvPr/>
        </p:nvSpPr>
        <p:spPr bwMode="auto">
          <a:xfrm>
            <a:off x="1517650" y="5621338"/>
            <a:ext cx="2124075" cy="400050"/>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接口方式</a:t>
            </a:r>
          </a:p>
        </p:txBody>
      </p:sp>
      <p:sp>
        <p:nvSpPr>
          <p:cNvPr id="20488" name="文本框 9229">
            <a:extLst>
              <a:ext uri="{FF2B5EF4-FFF2-40B4-BE49-F238E27FC236}">
                <a16:creationId xmlns:a16="http://schemas.microsoft.com/office/drawing/2014/main" id="{CB3F4826-A59F-4754-A294-FFC34119DBAC}"/>
              </a:ext>
            </a:extLst>
          </p:cNvPr>
          <p:cNvSpPr txBox="1">
            <a:spLocks noChangeArrowheads="1"/>
          </p:cNvSpPr>
          <p:nvPr/>
        </p:nvSpPr>
        <p:spPr bwMode="auto">
          <a:xfrm>
            <a:off x="1517650" y="4206875"/>
            <a:ext cx="2124075" cy="400050"/>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数据传输率</a:t>
            </a:r>
          </a:p>
        </p:txBody>
      </p:sp>
      <p:sp>
        <p:nvSpPr>
          <p:cNvPr id="20489" name="文本框 9229">
            <a:extLst>
              <a:ext uri="{FF2B5EF4-FFF2-40B4-BE49-F238E27FC236}">
                <a16:creationId xmlns:a16="http://schemas.microsoft.com/office/drawing/2014/main" id="{BB4BCFFE-326E-4DA3-B629-E2B04D26935A}"/>
              </a:ext>
            </a:extLst>
          </p:cNvPr>
          <p:cNvSpPr txBox="1">
            <a:spLocks noChangeArrowheads="1"/>
          </p:cNvSpPr>
          <p:nvPr/>
        </p:nvSpPr>
        <p:spPr bwMode="auto">
          <a:xfrm>
            <a:off x="1517650" y="4914900"/>
            <a:ext cx="2124075" cy="400050"/>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缓存</a:t>
            </a:r>
          </a:p>
        </p:txBody>
      </p:sp>
      <p:grpSp>
        <p:nvGrpSpPr>
          <p:cNvPr id="20490" name="组合 8">
            <a:extLst>
              <a:ext uri="{FF2B5EF4-FFF2-40B4-BE49-F238E27FC236}">
                <a16:creationId xmlns:a16="http://schemas.microsoft.com/office/drawing/2014/main" id="{63E99618-9912-4262-AFD3-56676D6811C4}"/>
              </a:ext>
            </a:extLst>
          </p:cNvPr>
          <p:cNvGrpSpPr>
            <a:grpSpLocks/>
          </p:cNvGrpSpPr>
          <p:nvPr/>
        </p:nvGrpSpPr>
        <p:grpSpPr bwMode="auto">
          <a:xfrm>
            <a:off x="8526463" y="3552825"/>
            <a:ext cx="504825" cy="504825"/>
            <a:chOff x="8521417" y="2709863"/>
            <a:chExt cx="504056" cy="504056"/>
          </a:xfrm>
        </p:grpSpPr>
        <p:sp>
          <p:nvSpPr>
            <p:cNvPr id="29" name="椭圆 28">
              <a:extLst>
                <a:ext uri="{FF2B5EF4-FFF2-40B4-BE49-F238E27FC236}">
                  <a16:creationId xmlns:a16="http://schemas.microsoft.com/office/drawing/2014/main" id="{BC1E3BE4-4D16-434D-850D-34B0289666B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AF03CF04-E0A1-DF40-A506-931C15A563C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5155">
              <a:hlinkClick r:id="rId3" action="ppaction://hlinksldjump" tooltip="下一个知识点"/>
              <a:extLst>
                <a:ext uri="{FF2B5EF4-FFF2-40B4-BE49-F238E27FC236}">
                  <a16:creationId xmlns:a16="http://schemas.microsoft.com/office/drawing/2014/main" id="{C7E988A1-4F22-A746-9029-822520E9211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0491" name="组合 23">
            <a:extLst>
              <a:ext uri="{FF2B5EF4-FFF2-40B4-BE49-F238E27FC236}">
                <a16:creationId xmlns:a16="http://schemas.microsoft.com/office/drawing/2014/main" id="{BE735A4E-1DE2-4E72-8D44-ADD3520EF954}"/>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711F8750-B0F1-244F-A992-234A423A5B1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4" name="上箭头 5155">
              <a:hlinkClick r:id="rId4" action="ppaction://hlinksldjump" tooltip="返回知识点目录"/>
              <a:extLst>
                <a:ext uri="{FF2B5EF4-FFF2-40B4-BE49-F238E27FC236}">
                  <a16:creationId xmlns:a16="http://schemas.microsoft.com/office/drawing/2014/main" id="{23FBB048-A5A9-8A4B-AF90-A52B9FBE6E6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5" name="椭圆 34">
              <a:extLst>
                <a:ext uri="{FF2B5EF4-FFF2-40B4-BE49-F238E27FC236}">
                  <a16:creationId xmlns:a16="http://schemas.microsoft.com/office/drawing/2014/main" id="{DE23BCD7-86AB-4D4D-B9DC-02A97EB635B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0492" name="组合 14">
            <a:extLst>
              <a:ext uri="{FF2B5EF4-FFF2-40B4-BE49-F238E27FC236}">
                <a16:creationId xmlns:a16="http://schemas.microsoft.com/office/drawing/2014/main" id="{ADD48FF5-6482-49A0-8100-EF3CB02A258B}"/>
              </a:ext>
            </a:extLst>
          </p:cNvPr>
          <p:cNvGrpSpPr>
            <a:grpSpLocks/>
          </p:cNvGrpSpPr>
          <p:nvPr/>
        </p:nvGrpSpPr>
        <p:grpSpPr bwMode="auto">
          <a:xfrm>
            <a:off x="8526463" y="2741613"/>
            <a:ext cx="504825" cy="504825"/>
            <a:chOff x="8532440" y="3501008"/>
            <a:chExt cx="504056" cy="504056"/>
          </a:xfrm>
        </p:grpSpPr>
        <p:grpSp>
          <p:nvGrpSpPr>
            <p:cNvPr id="20496" name="组合 15">
              <a:extLst>
                <a:ext uri="{FF2B5EF4-FFF2-40B4-BE49-F238E27FC236}">
                  <a16:creationId xmlns:a16="http://schemas.microsoft.com/office/drawing/2014/main" id="{914691B4-05E1-49CE-A855-0EFD1163071F}"/>
                </a:ext>
              </a:extLst>
            </p:cNvPr>
            <p:cNvGrpSpPr>
              <a:grpSpLocks/>
            </p:cNvGrpSpPr>
            <p:nvPr/>
          </p:nvGrpSpPr>
          <p:grpSpPr bwMode="auto">
            <a:xfrm>
              <a:off x="8532440" y="3501008"/>
              <a:ext cx="504056" cy="504056"/>
              <a:chOff x="8532440" y="3501008"/>
              <a:chExt cx="504056" cy="504056"/>
            </a:xfrm>
          </p:grpSpPr>
          <p:sp>
            <p:nvSpPr>
              <p:cNvPr id="39" name="椭圆 38">
                <a:extLst>
                  <a:ext uri="{FF2B5EF4-FFF2-40B4-BE49-F238E27FC236}">
                    <a16:creationId xmlns:a16="http://schemas.microsoft.com/office/drawing/2014/main" id="{9F17578F-E5D4-724D-AEC2-95C08CAA9E2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0" name="上箭头 5155">
                <a:hlinkClick r:id="rId5" action="ppaction://hlinksldjump" tooltip="上一个知识点"/>
                <a:extLst>
                  <a:ext uri="{FF2B5EF4-FFF2-40B4-BE49-F238E27FC236}">
                    <a16:creationId xmlns:a16="http://schemas.microsoft.com/office/drawing/2014/main" id="{6019E2F0-4AA4-B947-BA86-D384D920A6CE}"/>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8" name="椭圆 37">
              <a:extLst>
                <a:ext uri="{FF2B5EF4-FFF2-40B4-BE49-F238E27FC236}">
                  <a16:creationId xmlns:a16="http://schemas.microsoft.com/office/drawing/2014/main" id="{322A5A20-1D04-784E-AAED-74ECD8B9932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0493" name="文本框 6153">
            <a:extLst>
              <a:ext uri="{FF2B5EF4-FFF2-40B4-BE49-F238E27FC236}">
                <a16:creationId xmlns:a16="http://schemas.microsoft.com/office/drawing/2014/main" id="{95C196AF-E8EA-47A4-ABB8-7EC61787E466}"/>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26" name="圆角矩形 25">
            <a:extLst>
              <a:ext uri="{FF2B5EF4-FFF2-40B4-BE49-F238E27FC236}">
                <a16:creationId xmlns:a16="http://schemas.microsoft.com/office/drawing/2014/main" id="{2CB1F3DC-6677-8944-88C4-FDAE628A2962}"/>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495" name="文本框 1">
            <a:extLst>
              <a:ext uri="{FF2B5EF4-FFF2-40B4-BE49-F238E27FC236}">
                <a16:creationId xmlns:a16="http://schemas.microsoft.com/office/drawing/2014/main" id="{F93DEEAE-3D00-4BBF-8C84-F73D632F2F57}"/>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a:extLst>
              <a:ext uri="{FF2B5EF4-FFF2-40B4-BE49-F238E27FC236}">
                <a16:creationId xmlns:a16="http://schemas.microsoft.com/office/drawing/2014/main" id="{19F1DCAA-AC35-7B4E-8130-B6DFDEB3017F}"/>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21508" name="文本框 3">
            <a:hlinkClick r:id="rId2" action="ppaction://hlinksldjump"/>
            <a:extLst>
              <a:ext uri="{FF2B5EF4-FFF2-40B4-BE49-F238E27FC236}">
                <a16:creationId xmlns:a16="http://schemas.microsoft.com/office/drawing/2014/main" id="{B020C5BC-20EB-4766-B1AB-2AFC7BC7604C}"/>
              </a:ext>
            </a:extLst>
          </p:cNvPr>
          <p:cNvSpPr txBox="1">
            <a:spLocks noChangeArrowheads="1"/>
          </p:cNvSpPr>
          <p:nvPr/>
        </p:nvSpPr>
        <p:spPr bwMode="auto">
          <a:xfrm>
            <a:off x="1130300" y="18446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输入手段丰富</a:t>
            </a:r>
          </a:p>
        </p:txBody>
      </p:sp>
      <p:pic>
        <p:nvPicPr>
          <p:cNvPr id="21509" name="图片 4">
            <a:extLst>
              <a:ext uri="{FF2B5EF4-FFF2-40B4-BE49-F238E27FC236}">
                <a16:creationId xmlns:a16="http://schemas.microsoft.com/office/drawing/2014/main" id="{0FF93F88-E939-4A22-B666-4419C8C7AADA}"/>
              </a:ext>
            </a:extLst>
          </p:cNvPr>
          <p:cNvPicPr>
            <a:picLocks noChangeAspect="1"/>
          </p:cNvPicPr>
          <p:nvPr/>
        </p:nvPicPr>
        <p:blipFill>
          <a:blip r:embed="rId3">
            <a:extLst>
              <a:ext uri="{28A0092B-C50C-407E-A947-70E740481C1C}">
                <a14:useLocalDpi xmlns:a14="http://schemas.microsoft.com/office/drawing/2010/main" val="0"/>
              </a:ext>
            </a:extLst>
          </a:blip>
          <a:srcRect t="17107"/>
          <a:stretch>
            <a:fillRect/>
          </a:stretch>
        </p:blipFill>
        <p:spPr bwMode="auto">
          <a:xfrm>
            <a:off x="806450" y="2741613"/>
            <a:ext cx="3333750"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图片 5">
            <a:extLst>
              <a:ext uri="{FF2B5EF4-FFF2-40B4-BE49-F238E27FC236}">
                <a16:creationId xmlns:a16="http://schemas.microsoft.com/office/drawing/2014/main" id="{D7DC5488-4747-4DE8-BF1E-B9E85C7D6E49}"/>
              </a:ext>
            </a:extLst>
          </p:cNvPr>
          <p:cNvPicPr>
            <a:picLocks noChangeAspect="1"/>
          </p:cNvPicPr>
          <p:nvPr/>
        </p:nvPicPr>
        <p:blipFill>
          <a:blip r:embed="rId4">
            <a:extLst>
              <a:ext uri="{28A0092B-C50C-407E-A947-70E740481C1C}">
                <a14:useLocalDpi xmlns:a14="http://schemas.microsoft.com/office/drawing/2010/main" val="0"/>
              </a:ext>
            </a:extLst>
          </a:blip>
          <a:srcRect b="18510"/>
          <a:stretch>
            <a:fillRect/>
          </a:stretch>
        </p:blipFill>
        <p:spPr bwMode="auto">
          <a:xfrm>
            <a:off x="4716463" y="2427288"/>
            <a:ext cx="342900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1" name="TextBox 7">
            <a:extLst>
              <a:ext uri="{FF2B5EF4-FFF2-40B4-BE49-F238E27FC236}">
                <a16:creationId xmlns:a16="http://schemas.microsoft.com/office/drawing/2014/main" id="{77FCD932-4429-4F97-B954-0022B309B710}"/>
              </a:ext>
            </a:extLst>
          </p:cNvPr>
          <p:cNvSpPr txBox="1">
            <a:spLocks noChangeArrowheads="1"/>
          </p:cNvSpPr>
          <p:nvPr/>
        </p:nvSpPr>
        <p:spPr bwMode="auto">
          <a:xfrm>
            <a:off x="2473325" y="551656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b="0">
                <a:latin typeface="微软雅黑" panose="020B0503020204020204" pitchFamily="34" charset="-122"/>
                <a:ea typeface="微软雅黑" panose="020B0503020204020204" pitchFamily="34" charset="-122"/>
              </a:rPr>
              <a:t>扫描输入</a:t>
            </a:r>
          </a:p>
        </p:txBody>
      </p:sp>
      <p:sp>
        <p:nvSpPr>
          <p:cNvPr id="21512" name="TextBox 41">
            <a:extLst>
              <a:ext uri="{FF2B5EF4-FFF2-40B4-BE49-F238E27FC236}">
                <a16:creationId xmlns:a16="http://schemas.microsoft.com/office/drawing/2014/main" id="{9CB6E303-C54C-4929-AE57-D27C06800A4F}"/>
              </a:ext>
            </a:extLst>
          </p:cNvPr>
          <p:cNvSpPr txBox="1">
            <a:spLocks noChangeArrowheads="1"/>
          </p:cNvSpPr>
          <p:nvPr/>
        </p:nvSpPr>
        <p:spPr bwMode="auto">
          <a:xfrm>
            <a:off x="5873750" y="551656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b="0">
                <a:latin typeface="微软雅黑" panose="020B0503020204020204" pitchFamily="34" charset="-122"/>
                <a:ea typeface="微软雅黑" panose="020B0503020204020204" pitchFamily="34" charset="-122"/>
              </a:rPr>
              <a:t>手写输入</a:t>
            </a:r>
          </a:p>
        </p:txBody>
      </p:sp>
      <p:grpSp>
        <p:nvGrpSpPr>
          <p:cNvPr id="21513" name="组合 8">
            <a:extLst>
              <a:ext uri="{FF2B5EF4-FFF2-40B4-BE49-F238E27FC236}">
                <a16:creationId xmlns:a16="http://schemas.microsoft.com/office/drawing/2014/main" id="{A04888EF-7516-4B54-B68B-517256296B76}"/>
              </a:ext>
            </a:extLst>
          </p:cNvPr>
          <p:cNvGrpSpPr>
            <a:grpSpLocks/>
          </p:cNvGrpSpPr>
          <p:nvPr/>
        </p:nvGrpSpPr>
        <p:grpSpPr bwMode="auto">
          <a:xfrm>
            <a:off x="8526463" y="3552825"/>
            <a:ext cx="504825" cy="504825"/>
            <a:chOff x="8521417" y="2709863"/>
            <a:chExt cx="504056" cy="504056"/>
          </a:xfrm>
        </p:grpSpPr>
        <p:sp>
          <p:nvSpPr>
            <p:cNvPr id="29" name="椭圆 28">
              <a:extLst>
                <a:ext uri="{FF2B5EF4-FFF2-40B4-BE49-F238E27FC236}">
                  <a16:creationId xmlns:a16="http://schemas.microsoft.com/office/drawing/2014/main" id="{CB6AA892-1F4C-7B43-8C40-B385CA09A77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083C0343-31ED-D042-B7EB-603777AF36F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上箭头 5155">
              <a:hlinkClick r:id="rId5" action="ppaction://hlinksldjump" tooltip="下一个知识点"/>
              <a:extLst>
                <a:ext uri="{FF2B5EF4-FFF2-40B4-BE49-F238E27FC236}">
                  <a16:creationId xmlns:a16="http://schemas.microsoft.com/office/drawing/2014/main" id="{8F060A3E-4102-0E48-98E4-D6048EAEEEB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1514" name="组合 23">
            <a:extLst>
              <a:ext uri="{FF2B5EF4-FFF2-40B4-BE49-F238E27FC236}">
                <a16:creationId xmlns:a16="http://schemas.microsoft.com/office/drawing/2014/main" id="{64E58AC3-EF9B-4897-8994-71FE0C8460A3}"/>
              </a:ext>
            </a:extLst>
          </p:cNvPr>
          <p:cNvGrpSpPr>
            <a:grpSpLocks/>
          </p:cNvGrpSpPr>
          <p:nvPr/>
        </p:nvGrpSpPr>
        <p:grpSpPr bwMode="auto">
          <a:xfrm>
            <a:off x="8526463" y="4364038"/>
            <a:ext cx="504825" cy="504825"/>
            <a:chOff x="8432678" y="1661126"/>
            <a:chExt cx="504056" cy="504056"/>
          </a:xfrm>
        </p:grpSpPr>
        <p:sp>
          <p:nvSpPr>
            <p:cNvPr id="37" name="椭圆 36">
              <a:extLst>
                <a:ext uri="{FF2B5EF4-FFF2-40B4-BE49-F238E27FC236}">
                  <a16:creationId xmlns:a16="http://schemas.microsoft.com/office/drawing/2014/main" id="{AFB287BE-08EE-7746-9628-F9DFA732486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6" action="ppaction://hlinksldjump" tooltip="返回知识点目录"/>
              <a:extLst>
                <a:ext uri="{FF2B5EF4-FFF2-40B4-BE49-F238E27FC236}">
                  <a16:creationId xmlns:a16="http://schemas.microsoft.com/office/drawing/2014/main" id="{22C93441-C797-BF41-B4BC-3A235D5D120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9" name="椭圆 38">
              <a:extLst>
                <a:ext uri="{FF2B5EF4-FFF2-40B4-BE49-F238E27FC236}">
                  <a16:creationId xmlns:a16="http://schemas.microsoft.com/office/drawing/2014/main" id="{06EC0E18-C556-CE42-BD4B-6027914BA473}"/>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1515" name="组合 14">
            <a:extLst>
              <a:ext uri="{FF2B5EF4-FFF2-40B4-BE49-F238E27FC236}">
                <a16:creationId xmlns:a16="http://schemas.microsoft.com/office/drawing/2014/main" id="{981A06CA-41ED-4A3E-80BC-3AE7B2C9329B}"/>
              </a:ext>
            </a:extLst>
          </p:cNvPr>
          <p:cNvGrpSpPr>
            <a:grpSpLocks/>
          </p:cNvGrpSpPr>
          <p:nvPr/>
        </p:nvGrpSpPr>
        <p:grpSpPr bwMode="auto">
          <a:xfrm>
            <a:off x="8526463" y="2741613"/>
            <a:ext cx="504825" cy="504825"/>
            <a:chOff x="8532440" y="3501008"/>
            <a:chExt cx="504056" cy="504056"/>
          </a:xfrm>
        </p:grpSpPr>
        <p:grpSp>
          <p:nvGrpSpPr>
            <p:cNvPr id="21519" name="组合 15">
              <a:extLst>
                <a:ext uri="{FF2B5EF4-FFF2-40B4-BE49-F238E27FC236}">
                  <a16:creationId xmlns:a16="http://schemas.microsoft.com/office/drawing/2014/main" id="{B779A2A4-1A5B-435E-8AE9-65FF6B6587E3}"/>
                </a:ext>
              </a:extLst>
            </p:cNvPr>
            <p:cNvGrpSpPr>
              <a:grpSpLocks/>
            </p:cNvGrpSpPr>
            <p:nvPr/>
          </p:nvGrpSpPr>
          <p:grpSpPr bwMode="auto">
            <a:xfrm>
              <a:off x="8532440" y="3501008"/>
              <a:ext cx="504056" cy="504056"/>
              <a:chOff x="8532440" y="3501008"/>
              <a:chExt cx="504056" cy="504056"/>
            </a:xfrm>
          </p:grpSpPr>
          <p:sp>
            <p:nvSpPr>
              <p:cNvPr id="43" name="椭圆 42">
                <a:extLst>
                  <a:ext uri="{FF2B5EF4-FFF2-40B4-BE49-F238E27FC236}">
                    <a16:creationId xmlns:a16="http://schemas.microsoft.com/office/drawing/2014/main" id="{2A47EA6A-703B-BA4C-885A-99C95917DFB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4" name="上箭头 5155">
                <a:hlinkClick r:id="rId7" action="ppaction://hlinksldjump" tooltip="上一个知识点"/>
                <a:extLst>
                  <a:ext uri="{FF2B5EF4-FFF2-40B4-BE49-F238E27FC236}">
                    <a16:creationId xmlns:a16="http://schemas.microsoft.com/office/drawing/2014/main" id="{F16C70AA-9A72-BB4E-A30A-AF6F3EA15DF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2" name="椭圆 41">
              <a:extLst>
                <a:ext uri="{FF2B5EF4-FFF2-40B4-BE49-F238E27FC236}">
                  <a16:creationId xmlns:a16="http://schemas.microsoft.com/office/drawing/2014/main" id="{EFE348FE-65B0-964B-91FB-17733DB4C77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1516" name="文本框 6153">
            <a:extLst>
              <a:ext uri="{FF2B5EF4-FFF2-40B4-BE49-F238E27FC236}">
                <a16:creationId xmlns:a16="http://schemas.microsoft.com/office/drawing/2014/main" id="{A271EF2A-A141-47BC-BC08-6762CA00C571}"/>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25" name="圆角矩形 24">
            <a:extLst>
              <a:ext uri="{FF2B5EF4-FFF2-40B4-BE49-F238E27FC236}">
                <a16:creationId xmlns:a16="http://schemas.microsoft.com/office/drawing/2014/main" id="{97DDCF33-2295-0C49-A53E-122EF2638826}"/>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518" name="文本框 1">
            <a:extLst>
              <a:ext uri="{FF2B5EF4-FFF2-40B4-BE49-F238E27FC236}">
                <a16:creationId xmlns:a16="http://schemas.microsoft.com/office/drawing/2014/main" id="{7D99BF98-6180-406E-AE88-718182E00A12}"/>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a:extLst>
              <a:ext uri="{FF2B5EF4-FFF2-40B4-BE49-F238E27FC236}">
                <a16:creationId xmlns:a16="http://schemas.microsoft.com/office/drawing/2014/main" id="{FC2936DE-0486-A546-9CAB-36E70C061EB6}"/>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pic>
        <p:nvPicPr>
          <p:cNvPr id="22532" name="图片 12301" descr="输出设备">
            <a:extLst>
              <a:ext uri="{FF2B5EF4-FFF2-40B4-BE49-F238E27FC236}">
                <a16:creationId xmlns:a16="http://schemas.microsoft.com/office/drawing/2014/main" id="{59F6813C-EA57-43FD-98A3-65CA170AD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805113"/>
            <a:ext cx="5616575" cy="326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533" name="组合 8">
            <a:extLst>
              <a:ext uri="{FF2B5EF4-FFF2-40B4-BE49-F238E27FC236}">
                <a16:creationId xmlns:a16="http://schemas.microsoft.com/office/drawing/2014/main" id="{09500AED-BA66-4167-A8E9-16B155528E68}"/>
              </a:ext>
            </a:extLst>
          </p:cNvPr>
          <p:cNvGrpSpPr>
            <a:grpSpLocks/>
          </p:cNvGrpSpPr>
          <p:nvPr/>
        </p:nvGrpSpPr>
        <p:grpSpPr bwMode="auto">
          <a:xfrm>
            <a:off x="8526463" y="3571875"/>
            <a:ext cx="504825" cy="504825"/>
            <a:chOff x="8521417" y="2709863"/>
            <a:chExt cx="504056" cy="504056"/>
          </a:xfrm>
        </p:grpSpPr>
        <p:sp>
          <p:nvSpPr>
            <p:cNvPr id="28" name="椭圆 27">
              <a:extLst>
                <a:ext uri="{FF2B5EF4-FFF2-40B4-BE49-F238E27FC236}">
                  <a16:creationId xmlns:a16="http://schemas.microsoft.com/office/drawing/2014/main" id="{11940B99-EF13-424D-BCE4-DD8189B910F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48A81CC4-6F90-ED4B-9929-BDC7BAD2EDF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5155">
              <a:hlinkClick r:id="rId3" action="ppaction://hlinksldjump" tooltip="下一个知识点"/>
              <a:extLst>
                <a:ext uri="{FF2B5EF4-FFF2-40B4-BE49-F238E27FC236}">
                  <a16:creationId xmlns:a16="http://schemas.microsoft.com/office/drawing/2014/main" id="{2C1EF3BA-27B4-9C4E-B25B-0913AF23E6A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2534" name="组合 23">
            <a:extLst>
              <a:ext uri="{FF2B5EF4-FFF2-40B4-BE49-F238E27FC236}">
                <a16:creationId xmlns:a16="http://schemas.microsoft.com/office/drawing/2014/main" id="{AC4493E4-0DF5-4288-AE5D-3CB1FEE3EE51}"/>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82362DE7-A3C7-0A43-A0E9-9AAD3D9A21B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4" action="ppaction://hlinksldjump" tooltip="返回知识点目录"/>
              <a:extLst>
                <a:ext uri="{FF2B5EF4-FFF2-40B4-BE49-F238E27FC236}">
                  <a16:creationId xmlns:a16="http://schemas.microsoft.com/office/drawing/2014/main" id="{BDB2B95C-084B-DC43-9DD1-833370A2D17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2" name="椭圆 41">
              <a:extLst>
                <a:ext uri="{FF2B5EF4-FFF2-40B4-BE49-F238E27FC236}">
                  <a16:creationId xmlns:a16="http://schemas.microsoft.com/office/drawing/2014/main" id="{4568BDDB-8A6C-844F-A4F8-6AFA9FBD977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2535" name="组合 14">
            <a:extLst>
              <a:ext uri="{FF2B5EF4-FFF2-40B4-BE49-F238E27FC236}">
                <a16:creationId xmlns:a16="http://schemas.microsoft.com/office/drawing/2014/main" id="{ECD76F86-908F-489D-B5C4-587428075DE1}"/>
              </a:ext>
            </a:extLst>
          </p:cNvPr>
          <p:cNvGrpSpPr>
            <a:grpSpLocks/>
          </p:cNvGrpSpPr>
          <p:nvPr/>
        </p:nvGrpSpPr>
        <p:grpSpPr bwMode="auto">
          <a:xfrm>
            <a:off x="8526463" y="2741613"/>
            <a:ext cx="504825" cy="504825"/>
            <a:chOff x="8532440" y="3501008"/>
            <a:chExt cx="504056" cy="504056"/>
          </a:xfrm>
        </p:grpSpPr>
        <p:grpSp>
          <p:nvGrpSpPr>
            <p:cNvPr id="22540" name="组合 15">
              <a:extLst>
                <a:ext uri="{FF2B5EF4-FFF2-40B4-BE49-F238E27FC236}">
                  <a16:creationId xmlns:a16="http://schemas.microsoft.com/office/drawing/2014/main" id="{4139DDDC-5CB8-4CB9-A1AF-850EB857B68F}"/>
                </a:ext>
              </a:extLst>
            </p:cNvPr>
            <p:cNvGrpSpPr>
              <a:grpSpLocks/>
            </p:cNvGrpSpPr>
            <p:nvPr/>
          </p:nvGrpSpPr>
          <p:grpSpPr bwMode="auto">
            <a:xfrm>
              <a:off x="8532440" y="3501008"/>
              <a:ext cx="504056" cy="504056"/>
              <a:chOff x="8532440" y="3501008"/>
              <a:chExt cx="504056" cy="504056"/>
            </a:xfrm>
          </p:grpSpPr>
          <p:sp>
            <p:nvSpPr>
              <p:cNvPr id="46" name="椭圆 45">
                <a:extLst>
                  <a:ext uri="{FF2B5EF4-FFF2-40B4-BE49-F238E27FC236}">
                    <a16:creationId xmlns:a16="http://schemas.microsoft.com/office/drawing/2014/main" id="{C1283668-7E4C-2B4C-86BD-3493FD2AC2A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5" action="ppaction://hlinksldjump" tooltip="上一个知识点"/>
                <a:extLst>
                  <a:ext uri="{FF2B5EF4-FFF2-40B4-BE49-F238E27FC236}">
                    <a16:creationId xmlns:a16="http://schemas.microsoft.com/office/drawing/2014/main" id="{F531220F-E49B-244A-8979-98F9086E3363}"/>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5" name="椭圆 44">
              <a:extLst>
                <a:ext uri="{FF2B5EF4-FFF2-40B4-BE49-F238E27FC236}">
                  <a16:creationId xmlns:a16="http://schemas.microsoft.com/office/drawing/2014/main" id="{63955DBD-D0E4-5A44-B597-F775BCBBFB4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2536" name="文本框 4">
            <a:hlinkClick r:id="rId6" action="ppaction://hlinksldjump"/>
            <a:extLst>
              <a:ext uri="{FF2B5EF4-FFF2-40B4-BE49-F238E27FC236}">
                <a16:creationId xmlns:a16="http://schemas.microsoft.com/office/drawing/2014/main" id="{1698A367-37F2-4BC8-994D-4E24A958A8B6}"/>
              </a:ext>
            </a:extLst>
          </p:cNvPr>
          <p:cNvSpPr txBox="1">
            <a:spLocks noChangeArrowheads="1"/>
          </p:cNvSpPr>
          <p:nvPr/>
        </p:nvSpPr>
        <p:spPr bwMode="auto">
          <a:xfrm>
            <a:off x="768350" y="1844675"/>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输出种类多、质量高</a:t>
            </a:r>
          </a:p>
        </p:txBody>
      </p:sp>
      <p:sp>
        <p:nvSpPr>
          <p:cNvPr id="22537" name="文本框 6153">
            <a:extLst>
              <a:ext uri="{FF2B5EF4-FFF2-40B4-BE49-F238E27FC236}">
                <a16:creationId xmlns:a16="http://schemas.microsoft.com/office/drawing/2014/main" id="{CA34F415-3EAD-45AE-ADC6-F860D33539FE}"/>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23" name="圆角矩形 22">
            <a:extLst>
              <a:ext uri="{FF2B5EF4-FFF2-40B4-BE49-F238E27FC236}">
                <a16:creationId xmlns:a16="http://schemas.microsoft.com/office/drawing/2014/main" id="{C97C9C37-D9D0-C84E-BAF4-7BB9261EA443}"/>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539" name="文本框 1">
            <a:extLst>
              <a:ext uri="{FF2B5EF4-FFF2-40B4-BE49-F238E27FC236}">
                <a16:creationId xmlns:a16="http://schemas.microsoft.com/office/drawing/2014/main" id="{B8E23300-CEFC-4DA1-B4CF-2B5E5E879DC1}"/>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a:extLst>
              <a:ext uri="{FF2B5EF4-FFF2-40B4-BE49-F238E27FC236}">
                <a16:creationId xmlns:a16="http://schemas.microsoft.com/office/drawing/2014/main" id="{A76D7543-BE2F-C44E-B59D-1DF7F16C48DE}"/>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23556" name="文本框 5">
            <a:hlinkClick r:id="rId2" action="ppaction://hlinksldjump"/>
            <a:extLst>
              <a:ext uri="{FF2B5EF4-FFF2-40B4-BE49-F238E27FC236}">
                <a16:creationId xmlns:a16="http://schemas.microsoft.com/office/drawing/2014/main" id="{D1248ACA-209B-4A36-B597-314536242F90}"/>
              </a:ext>
            </a:extLst>
          </p:cNvPr>
          <p:cNvSpPr txBox="1">
            <a:spLocks noChangeArrowheads="1"/>
          </p:cNvSpPr>
          <p:nvPr/>
        </p:nvSpPr>
        <p:spPr bwMode="auto">
          <a:xfrm>
            <a:off x="1211263" y="1844675"/>
            <a:ext cx="13398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显示质量高</a:t>
            </a:r>
          </a:p>
        </p:txBody>
      </p:sp>
      <p:pic>
        <p:nvPicPr>
          <p:cNvPr id="23557" name="图片 2">
            <a:extLst>
              <a:ext uri="{FF2B5EF4-FFF2-40B4-BE49-F238E27FC236}">
                <a16:creationId xmlns:a16="http://schemas.microsoft.com/office/drawing/2014/main" id="{C0CFB89A-57B6-45D8-BEC4-6A61F63AC3E0}"/>
              </a:ext>
            </a:extLst>
          </p:cNvPr>
          <p:cNvPicPr>
            <a:picLocks noChangeAspect="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3492500" y="2260600"/>
            <a:ext cx="4422775" cy="395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558" name="组合 8">
            <a:extLst>
              <a:ext uri="{FF2B5EF4-FFF2-40B4-BE49-F238E27FC236}">
                <a16:creationId xmlns:a16="http://schemas.microsoft.com/office/drawing/2014/main" id="{776E13CC-6DDA-44D6-878F-781B648F8989}"/>
              </a:ext>
            </a:extLst>
          </p:cNvPr>
          <p:cNvGrpSpPr>
            <a:grpSpLocks/>
          </p:cNvGrpSpPr>
          <p:nvPr/>
        </p:nvGrpSpPr>
        <p:grpSpPr bwMode="auto">
          <a:xfrm>
            <a:off x="8526463" y="3552825"/>
            <a:ext cx="504825" cy="504825"/>
            <a:chOff x="8521417" y="2709863"/>
            <a:chExt cx="504056" cy="504056"/>
          </a:xfrm>
        </p:grpSpPr>
        <p:sp>
          <p:nvSpPr>
            <p:cNvPr id="25" name="椭圆 24">
              <a:extLst>
                <a:ext uri="{FF2B5EF4-FFF2-40B4-BE49-F238E27FC236}">
                  <a16:creationId xmlns:a16="http://schemas.microsoft.com/office/drawing/2014/main" id="{4EFE86A2-5148-C549-90F7-B5B64131C37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a:extLst>
                <a:ext uri="{FF2B5EF4-FFF2-40B4-BE49-F238E27FC236}">
                  <a16:creationId xmlns:a16="http://schemas.microsoft.com/office/drawing/2014/main" id="{38ACEC43-146C-1647-AB12-E71D1E960A8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上箭头 5155">
              <a:hlinkClick r:id="rId4" action="ppaction://hlinksldjump" tooltip="下一个知识点"/>
              <a:extLst>
                <a:ext uri="{FF2B5EF4-FFF2-40B4-BE49-F238E27FC236}">
                  <a16:creationId xmlns:a16="http://schemas.microsoft.com/office/drawing/2014/main" id="{8E892F4D-D02A-0B49-8020-DE8D0096DDE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3559" name="组合 23">
            <a:extLst>
              <a:ext uri="{FF2B5EF4-FFF2-40B4-BE49-F238E27FC236}">
                <a16:creationId xmlns:a16="http://schemas.microsoft.com/office/drawing/2014/main" id="{29B2F196-E25A-49B5-BCC2-06ED438FC80D}"/>
              </a:ext>
            </a:extLst>
          </p:cNvPr>
          <p:cNvGrpSpPr>
            <a:grpSpLocks/>
          </p:cNvGrpSpPr>
          <p:nvPr/>
        </p:nvGrpSpPr>
        <p:grpSpPr bwMode="auto">
          <a:xfrm>
            <a:off x="8526463" y="4364038"/>
            <a:ext cx="504825" cy="504825"/>
            <a:chOff x="8432678" y="1661126"/>
            <a:chExt cx="504056" cy="504056"/>
          </a:xfrm>
        </p:grpSpPr>
        <p:sp>
          <p:nvSpPr>
            <p:cNvPr id="30" name="椭圆 29">
              <a:extLst>
                <a:ext uri="{FF2B5EF4-FFF2-40B4-BE49-F238E27FC236}">
                  <a16:creationId xmlns:a16="http://schemas.microsoft.com/office/drawing/2014/main" id="{71F8B834-D3C4-E644-8082-B5056BAEA8E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上箭头 5155">
              <a:hlinkClick r:id="rId5" action="ppaction://hlinksldjump" tooltip="返回知识点目录"/>
              <a:extLst>
                <a:ext uri="{FF2B5EF4-FFF2-40B4-BE49-F238E27FC236}">
                  <a16:creationId xmlns:a16="http://schemas.microsoft.com/office/drawing/2014/main" id="{30148ADA-E088-B84F-B73A-346735F5593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9" name="椭圆 38">
              <a:extLst>
                <a:ext uri="{FF2B5EF4-FFF2-40B4-BE49-F238E27FC236}">
                  <a16:creationId xmlns:a16="http://schemas.microsoft.com/office/drawing/2014/main" id="{9CB447D8-6785-1A4B-8C4B-E0E3E77093C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3560" name="组合 14">
            <a:extLst>
              <a:ext uri="{FF2B5EF4-FFF2-40B4-BE49-F238E27FC236}">
                <a16:creationId xmlns:a16="http://schemas.microsoft.com/office/drawing/2014/main" id="{0C2F0F4B-5FDC-4AA1-8320-7BD12033B707}"/>
              </a:ext>
            </a:extLst>
          </p:cNvPr>
          <p:cNvGrpSpPr>
            <a:grpSpLocks/>
          </p:cNvGrpSpPr>
          <p:nvPr/>
        </p:nvGrpSpPr>
        <p:grpSpPr bwMode="auto">
          <a:xfrm>
            <a:off x="8526463" y="2741613"/>
            <a:ext cx="504825" cy="504825"/>
            <a:chOff x="8532440" y="3501008"/>
            <a:chExt cx="504056" cy="504056"/>
          </a:xfrm>
        </p:grpSpPr>
        <p:grpSp>
          <p:nvGrpSpPr>
            <p:cNvPr id="23564" name="组合 15">
              <a:extLst>
                <a:ext uri="{FF2B5EF4-FFF2-40B4-BE49-F238E27FC236}">
                  <a16:creationId xmlns:a16="http://schemas.microsoft.com/office/drawing/2014/main" id="{E0397D86-49B6-4E33-B958-AF466EEA3199}"/>
                </a:ext>
              </a:extLst>
            </p:cNvPr>
            <p:cNvGrpSpPr>
              <a:grpSpLocks/>
            </p:cNvGrpSpPr>
            <p:nvPr/>
          </p:nvGrpSpPr>
          <p:grpSpPr bwMode="auto">
            <a:xfrm>
              <a:off x="8532440" y="3501008"/>
              <a:ext cx="504056" cy="504056"/>
              <a:chOff x="8532440" y="3501008"/>
              <a:chExt cx="504056" cy="504056"/>
            </a:xfrm>
          </p:grpSpPr>
          <p:sp>
            <p:nvSpPr>
              <p:cNvPr id="49" name="椭圆 48">
                <a:extLst>
                  <a:ext uri="{FF2B5EF4-FFF2-40B4-BE49-F238E27FC236}">
                    <a16:creationId xmlns:a16="http://schemas.microsoft.com/office/drawing/2014/main" id="{62F99338-D2B5-A740-BB1A-E544E0FF42C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6" action="ppaction://hlinksldjump" tooltip="上一个知识点"/>
                <a:extLst>
                  <a:ext uri="{FF2B5EF4-FFF2-40B4-BE49-F238E27FC236}">
                    <a16:creationId xmlns:a16="http://schemas.microsoft.com/office/drawing/2014/main" id="{1EADE182-DFD6-0542-875C-D0C4A1F11FA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8" name="椭圆 47">
              <a:extLst>
                <a:ext uri="{FF2B5EF4-FFF2-40B4-BE49-F238E27FC236}">
                  <a16:creationId xmlns:a16="http://schemas.microsoft.com/office/drawing/2014/main" id="{9FD2A55C-DD8F-B548-A971-AA4B3C2D613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3561" name="文本框 6153">
            <a:extLst>
              <a:ext uri="{FF2B5EF4-FFF2-40B4-BE49-F238E27FC236}">
                <a16:creationId xmlns:a16="http://schemas.microsoft.com/office/drawing/2014/main" id="{5295D815-702F-465C-8561-29C678566147}"/>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23" name="圆角矩形 22">
            <a:extLst>
              <a:ext uri="{FF2B5EF4-FFF2-40B4-BE49-F238E27FC236}">
                <a16:creationId xmlns:a16="http://schemas.microsoft.com/office/drawing/2014/main" id="{438E8AF0-C6B2-7E4C-B5BF-BFD1FA3FDEDB}"/>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63" name="文本框 1">
            <a:extLst>
              <a:ext uri="{FF2B5EF4-FFF2-40B4-BE49-F238E27FC236}">
                <a16:creationId xmlns:a16="http://schemas.microsoft.com/office/drawing/2014/main" id="{1EEB6B3F-915C-4D5D-B593-CA6E9BA0EC56}"/>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a:extLst>
              <a:ext uri="{FF2B5EF4-FFF2-40B4-BE49-F238E27FC236}">
                <a16:creationId xmlns:a16="http://schemas.microsoft.com/office/drawing/2014/main" id="{A81637DE-4FA2-6C45-AA25-FF3F55BEFFA7}"/>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pic>
        <p:nvPicPr>
          <p:cNvPr id="24580" name="图片 14349" descr="软件资源">
            <a:extLst>
              <a:ext uri="{FF2B5EF4-FFF2-40B4-BE49-F238E27FC236}">
                <a16:creationId xmlns:a16="http://schemas.microsoft.com/office/drawing/2014/main" id="{4B3C001F-3272-47F0-B582-5AD823E234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887538"/>
            <a:ext cx="4248150" cy="437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4581" name="组合 8">
            <a:extLst>
              <a:ext uri="{FF2B5EF4-FFF2-40B4-BE49-F238E27FC236}">
                <a16:creationId xmlns:a16="http://schemas.microsoft.com/office/drawing/2014/main" id="{9196F4C3-A999-4144-8239-9D60BD09AA96}"/>
              </a:ext>
            </a:extLst>
          </p:cNvPr>
          <p:cNvGrpSpPr>
            <a:grpSpLocks/>
          </p:cNvGrpSpPr>
          <p:nvPr/>
        </p:nvGrpSpPr>
        <p:grpSpPr bwMode="auto">
          <a:xfrm>
            <a:off x="8526463" y="3571875"/>
            <a:ext cx="504825" cy="504825"/>
            <a:chOff x="8521417" y="2709863"/>
            <a:chExt cx="504056" cy="504056"/>
          </a:xfrm>
        </p:grpSpPr>
        <p:sp>
          <p:nvSpPr>
            <p:cNvPr id="32" name="椭圆 31">
              <a:extLst>
                <a:ext uri="{FF2B5EF4-FFF2-40B4-BE49-F238E27FC236}">
                  <a16:creationId xmlns:a16="http://schemas.microsoft.com/office/drawing/2014/main" id="{A1662BF9-540A-C44E-B654-5DD32DA3F51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a:extLst>
                <a:ext uri="{FF2B5EF4-FFF2-40B4-BE49-F238E27FC236}">
                  <a16:creationId xmlns:a16="http://schemas.microsoft.com/office/drawing/2014/main" id="{FF9680E6-B26F-674C-806B-C39FE8BE1A6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3" action="ppaction://hlinksldjump" tooltip="下一个知识点"/>
              <a:extLst>
                <a:ext uri="{FF2B5EF4-FFF2-40B4-BE49-F238E27FC236}">
                  <a16:creationId xmlns:a16="http://schemas.microsoft.com/office/drawing/2014/main" id="{B3ECB9B1-1744-4B47-8ADB-6949D7FF5D5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4582" name="组合 23">
            <a:extLst>
              <a:ext uri="{FF2B5EF4-FFF2-40B4-BE49-F238E27FC236}">
                <a16:creationId xmlns:a16="http://schemas.microsoft.com/office/drawing/2014/main" id="{8950176E-738F-419E-A7F7-832A6398F588}"/>
              </a:ext>
            </a:extLst>
          </p:cNvPr>
          <p:cNvGrpSpPr>
            <a:grpSpLocks/>
          </p:cNvGrpSpPr>
          <p:nvPr/>
        </p:nvGrpSpPr>
        <p:grpSpPr bwMode="auto">
          <a:xfrm>
            <a:off x="8526463" y="4364038"/>
            <a:ext cx="504825" cy="504825"/>
            <a:chOff x="8432678" y="1661126"/>
            <a:chExt cx="504056" cy="504056"/>
          </a:xfrm>
        </p:grpSpPr>
        <p:sp>
          <p:nvSpPr>
            <p:cNvPr id="40" name="椭圆 39">
              <a:extLst>
                <a:ext uri="{FF2B5EF4-FFF2-40B4-BE49-F238E27FC236}">
                  <a16:creationId xmlns:a16="http://schemas.microsoft.com/office/drawing/2014/main" id="{236603DF-70C0-604A-B9CB-F1A7F390BA6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1" name="上箭头 5155">
              <a:hlinkClick r:id="rId4" action="ppaction://hlinksldjump" tooltip="返回知识点目录"/>
              <a:extLst>
                <a:ext uri="{FF2B5EF4-FFF2-40B4-BE49-F238E27FC236}">
                  <a16:creationId xmlns:a16="http://schemas.microsoft.com/office/drawing/2014/main" id="{EC2AD579-8FF6-2E43-8422-1874842973D4}"/>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2" name="椭圆 41">
              <a:extLst>
                <a:ext uri="{FF2B5EF4-FFF2-40B4-BE49-F238E27FC236}">
                  <a16:creationId xmlns:a16="http://schemas.microsoft.com/office/drawing/2014/main" id="{302F8D26-F1E2-244A-967C-BF0B2C714BD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4583" name="组合 14">
            <a:extLst>
              <a:ext uri="{FF2B5EF4-FFF2-40B4-BE49-F238E27FC236}">
                <a16:creationId xmlns:a16="http://schemas.microsoft.com/office/drawing/2014/main" id="{AEB131BA-699B-4032-88C4-AEFA14FCF00F}"/>
              </a:ext>
            </a:extLst>
          </p:cNvPr>
          <p:cNvGrpSpPr>
            <a:grpSpLocks/>
          </p:cNvGrpSpPr>
          <p:nvPr/>
        </p:nvGrpSpPr>
        <p:grpSpPr bwMode="auto">
          <a:xfrm>
            <a:off x="8526463" y="2741613"/>
            <a:ext cx="504825" cy="504825"/>
            <a:chOff x="8532440" y="3501008"/>
            <a:chExt cx="504056" cy="504056"/>
          </a:xfrm>
        </p:grpSpPr>
        <p:grpSp>
          <p:nvGrpSpPr>
            <p:cNvPr id="24588" name="组合 15">
              <a:extLst>
                <a:ext uri="{FF2B5EF4-FFF2-40B4-BE49-F238E27FC236}">
                  <a16:creationId xmlns:a16="http://schemas.microsoft.com/office/drawing/2014/main" id="{84BF777A-A011-4585-9FB1-A849E1231E05}"/>
                </a:ext>
              </a:extLst>
            </p:cNvPr>
            <p:cNvGrpSpPr>
              <a:grpSpLocks/>
            </p:cNvGrpSpPr>
            <p:nvPr/>
          </p:nvGrpSpPr>
          <p:grpSpPr bwMode="auto">
            <a:xfrm>
              <a:off x="8532440" y="3501008"/>
              <a:ext cx="504056" cy="504056"/>
              <a:chOff x="8532440" y="3501008"/>
              <a:chExt cx="504056" cy="504056"/>
            </a:xfrm>
          </p:grpSpPr>
          <p:sp>
            <p:nvSpPr>
              <p:cNvPr id="46" name="椭圆 45">
                <a:extLst>
                  <a:ext uri="{FF2B5EF4-FFF2-40B4-BE49-F238E27FC236}">
                    <a16:creationId xmlns:a16="http://schemas.microsoft.com/office/drawing/2014/main" id="{9199A3C9-7BDB-BA4D-9C5D-B0F5D930737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5" action="ppaction://hlinksldjump" tooltip="上一个知识点"/>
                <a:extLst>
                  <a:ext uri="{FF2B5EF4-FFF2-40B4-BE49-F238E27FC236}">
                    <a16:creationId xmlns:a16="http://schemas.microsoft.com/office/drawing/2014/main" id="{FBE93AB0-F9A6-8549-BE16-6EBDE49AC711}"/>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5" name="椭圆 44">
              <a:extLst>
                <a:ext uri="{FF2B5EF4-FFF2-40B4-BE49-F238E27FC236}">
                  <a16:creationId xmlns:a16="http://schemas.microsoft.com/office/drawing/2014/main" id="{EC93D3B6-0BB9-0344-8279-8A1CBC6BB3B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4584" name="文本框 6">
            <a:hlinkClick r:id="rId3" action="ppaction://hlinksldjump"/>
            <a:extLst>
              <a:ext uri="{FF2B5EF4-FFF2-40B4-BE49-F238E27FC236}">
                <a16:creationId xmlns:a16="http://schemas.microsoft.com/office/drawing/2014/main" id="{9D08B236-E57F-4091-A1DB-AE48BA42301A}"/>
              </a:ext>
            </a:extLst>
          </p:cNvPr>
          <p:cNvSpPr txBox="1">
            <a:spLocks noChangeArrowheads="1"/>
          </p:cNvSpPr>
          <p:nvPr/>
        </p:nvSpPr>
        <p:spPr bwMode="auto">
          <a:xfrm>
            <a:off x="1130300" y="1844675"/>
            <a:ext cx="15700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软件资源丰富</a:t>
            </a:r>
          </a:p>
        </p:txBody>
      </p:sp>
      <p:sp>
        <p:nvSpPr>
          <p:cNvPr id="24585" name="文本框 6153">
            <a:extLst>
              <a:ext uri="{FF2B5EF4-FFF2-40B4-BE49-F238E27FC236}">
                <a16:creationId xmlns:a16="http://schemas.microsoft.com/office/drawing/2014/main" id="{C1DE06B0-13BA-4EA9-A8A5-828A5435647F}"/>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23" name="圆角矩形 22">
            <a:extLst>
              <a:ext uri="{FF2B5EF4-FFF2-40B4-BE49-F238E27FC236}">
                <a16:creationId xmlns:a16="http://schemas.microsoft.com/office/drawing/2014/main" id="{9EBA2CDC-04FA-2B44-8091-83864764F96F}"/>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587" name="文本框 1">
            <a:extLst>
              <a:ext uri="{FF2B5EF4-FFF2-40B4-BE49-F238E27FC236}">
                <a16:creationId xmlns:a16="http://schemas.microsoft.com/office/drawing/2014/main" id="{F7FA413E-02B4-48EA-ABB0-E3048DD11B27}"/>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9CFB02E9-5886-40D3-8F7A-C2CBA1D1E55C}"/>
              </a:ext>
            </a:extLst>
          </p:cNvPr>
          <p:cNvGrpSpPr>
            <a:grpSpLocks/>
          </p:cNvGrpSpPr>
          <p:nvPr/>
        </p:nvGrpSpPr>
        <p:grpSpPr bwMode="auto">
          <a:xfrm>
            <a:off x="1331913" y="1557338"/>
            <a:ext cx="1643062" cy="1381125"/>
            <a:chOff x="2335632" y="4246215"/>
            <a:chExt cx="1978382" cy="1381019"/>
          </a:xfrm>
        </p:grpSpPr>
        <p:sp>
          <p:nvSpPr>
            <p:cNvPr id="25636" name="矩形 46">
              <a:extLst>
                <a:ext uri="{FF2B5EF4-FFF2-40B4-BE49-F238E27FC236}">
                  <a16:creationId xmlns:a16="http://schemas.microsoft.com/office/drawing/2014/main" id="{580FAAC8-21B2-45A9-B5B7-A3E350D2DA81}"/>
                </a:ext>
              </a:extLst>
            </p:cNvPr>
            <p:cNvSpPr>
              <a:spLocks noChangeArrowheads="1"/>
            </p:cNvSpPr>
            <p:nvPr/>
          </p:nvSpPr>
          <p:spPr bwMode="auto">
            <a:xfrm>
              <a:off x="2335632" y="4246215"/>
              <a:ext cx="1978382" cy="1381019"/>
            </a:xfrm>
            <a:prstGeom prst="rect">
              <a:avLst/>
            </a:prstGeom>
            <a:solidFill>
              <a:srgbClr val="C0C0C0">
                <a:alpha val="3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endParaRPr lang="zh-CN" altLang="en-US" sz="1600">
                <a:latin typeface="宋体" panose="02010600030101010101" pitchFamily="2" charset="-122"/>
              </a:endParaRPr>
            </a:p>
            <a:p>
              <a:pPr eaLnBrk="1" hangingPunct="1">
                <a:lnSpc>
                  <a:spcPct val="140000"/>
                </a:lnSpc>
                <a:buFont typeface="Arial" panose="020B0604020202020204" pitchFamily="34" charset="0"/>
                <a:buNone/>
              </a:pPr>
              <a:r>
                <a:rPr lang="zh-CN" altLang="en-US" sz="1600">
                  <a:latin typeface="宋体" panose="02010600030101010101" pitchFamily="2" charset="-122"/>
                </a:rPr>
                <a:t> </a:t>
              </a:r>
              <a:endParaRPr lang="zh-CN" altLang="en-US" b="0"/>
            </a:p>
          </p:txBody>
        </p:sp>
        <p:sp>
          <p:nvSpPr>
            <p:cNvPr id="25637" name="文本框 56">
              <a:hlinkClick r:id="rId2" action="ppaction://hlinksldjump"/>
              <a:extLst>
                <a:ext uri="{FF2B5EF4-FFF2-40B4-BE49-F238E27FC236}">
                  <a16:creationId xmlns:a16="http://schemas.microsoft.com/office/drawing/2014/main" id="{B8D99374-CBE0-4E5E-BCBC-4F1CA7BC9B83}"/>
                </a:ext>
              </a:extLst>
            </p:cNvPr>
            <p:cNvSpPr txBox="1">
              <a:spLocks noChangeArrowheads="1"/>
            </p:cNvSpPr>
            <p:nvPr/>
          </p:nvSpPr>
          <p:spPr bwMode="auto">
            <a:xfrm>
              <a:off x="2494284" y="4411302"/>
              <a:ext cx="1429788" cy="3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dirty="0">
                  <a:latin typeface="宋体" panose="02010600030101010101" pitchFamily="2" charset="-122"/>
                </a:rPr>
                <a:t>2.2.1 </a:t>
              </a:r>
              <a:r>
                <a:rPr lang="zh-CN" altLang="en-US" sz="1600" dirty="0">
                  <a:latin typeface="宋体" panose="02010600030101010101" pitchFamily="2" charset="-122"/>
                </a:rPr>
                <a:t>音频卡</a:t>
              </a:r>
            </a:p>
          </p:txBody>
        </p:sp>
        <p:sp>
          <p:nvSpPr>
            <p:cNvPr id="25638" name="文本框 57">
              <a:hlinkClick r:id="rId3" action="ppaction://hlinksldjump"/>
              <a:extLst>
                <a:ext uri="{FF2B5EF4-FFF2-40B4-BE49-F238E27FC236}">
                  <a16:creationId xmlns:a16="http://schemas.microsoft.com/office/drawing/2014/main" id="{E738D4C9-98E6-4771-91A7-ADCC9C89DF72}"/>
                </a:ext>
              </a:extLst>
            </p:cNvPr>
            <p:cNvSpPr txBox="1">
              <a:spLocks noChangeArrowheads="1"/>
            </p:cNvSpPr>
            <p:nvPr/>
          </p:nvSpPr>
          <p:spPr bwMode="auto">
            <a:xfrm>
              <a:off x="2494284" y="4779574"/>
              <a:ext cx="1429788" cy="33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2.2.2 </a:t>
              </a:r>
              <a:r>
                <a:rPr lang="zh-CN" altLang="en-US" sz="1600">
                  <a:latin typeface="宋体" panose="02010600030101010101" pitchFamily="2" charset="-122"/>
                </a:rPr>
                <a:t>视频卡</a:t>
              </a:r>
            </a:p>
          </p:txBody>
        </p:sp>
        <p:sp>
          <p:nvSpPr>
            <p:cNvPr id="25639" name="文本框 58">
              <a:hlinkClick r:id="rId4" action="ppaction://hlinksldjump"/>
              <a:extLst>
                <a:ext uri="{FF2B5EF4-FFF2-40B4-BE49-F238E27FC236}">
                  <a16:creationId xmlns:a16="http://schemas.microsoft.com/office/drawing/2014/main" id="{3AD86E2E-7279-4120-B656-D37700DDC383}"/>
                </a:ext>
              </a:extLst>
            </p:cNvPr>
            <p:cNvSpPr txBox="1">
              <a:spLocks noChangeArrowheads="1"/>
            </p:cNvSpPr>
            <p:nvPr/>
          </p:nvSpPr>
          <p:spPr bwMode="auto">
            <a:xfrm>
              <a:off x="2494284" y="5178005"/>
              <a:ext cx="1429788" cy="339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2.2.3 </a:t>
              </a:r>
              <a:r>
                <a:rPr lang="zh-CN" altLang="en-US" sz="1600">
                  <a:latin typeface="宋体" panose="02010600030101010101" pitchFamily="2" charset="-122"/>
                </a:rPr>
                <a:t>显示卡</a:t>
              </a:r>
            </a:p>
          </p:txBody>
        </p:sp>
      </p:grpSp>
      <p:sp>
        <p:nvSpPr>
          <p:cNvPr id="24" name="矩形 23">
            <a:extLst>
              <a:ext uri="{FF2B5EF4-FFF2-40B4-BE49-F238E27FC236}">
                <a16:creationId xmlns:a16="http://schemas.microsoft.com/office/drawing/2014/main" id="{3CF4C893-7960-524D-B356-D66F80A730AF}"/>
              </a:ext>
            </a:extLst>
          </p:cNvPr>
          <p:cNvSpPr/>
          <p:nvPr/>
        </p:nvSpPr>
        <p:spPr>
          <a:xfrm>
            <a:off x="215900" y="3557588"/>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80383253-010A-BD4D-92C9-7B84CAA0EDD0}"/>
              </a:ext>
            </a:extLst>
          </p:cNvPr>
          <p:cNvSpPr/>
          <p:nvPr/>
        </p:nvSpPr>
        <p:spPr>
          <a:xfrm>
            <a:off x="215900" y="3557588"/>
            <a:ext cx="971550" cy="647700"/>
          </a:xfrm>
          <a:prstGeom prst="rect">
            <a:avLst/>
          </a:prstGeom>
          <a:solidFill>
            <a:schemeClr val="bg1">
              <a:lumMod val="65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C5F71C68-C2AA-5946-9481-FF20B0710D68}"/>
              </a:ext>
            </a:extLst>
          </p:cNvPr>
          <p:cNvSpPr/>
          <p:nvPr/>
        </p:nvSpPr>
        <p:spPr>
          <a:xfrm>
            <a:off x="1250344" y="3557847"/>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607" name="文本框 30">
            <a:extLst>
              <a:ext uri="{FF2B5EF4-FFF2-40B4-BE49-F238E27FC236}">
                <a16:creationId xmlns:a16="http://schemas.microsoft.com/office/drawing/2014/main" id="{867B3CBA-70FA-4C3B-9B39-B1368286ADD2}"/>
              </a:ext>
            </a:extLst>
          </p:cNvPr>
          <p:cNvSpPr txBox="1">
            <a:spLocks noChangeArrowheads="1"/>
          </p:cNvSpPr>
          <p:nvPr/>
        </p:nvSpPr>
        <p:spPr bwMode="auto">
          <a:xfrm>
            <a:off x="509588"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25608" name="直接连接符 5129">
            <a:extLst>
              <a:ext uri="{FF2B5EF4-FFF2-40B4-BE49-F238E27FC236}">
                <a16:creationId xmlns:a16="http://schemas.microsoft.com/office/drawing/2014/main" id="{891F7669-A773-481A-94C9-4220A88CFE5D}"/>
              </a:ext>
            </a:extLst>
          </p:cNvPr>
          <p:cNvSpPr>
            <a:spLocks noChangeShapeType="1"/>
          </p:cNvSpPr>
          <p:nvPr/>
        </p:nvSpPr>
        <p:spPr bwMode="auto">
          <a:xfrm>
            <a:off x="144463" y="465296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9" name="文本框 5128">
            <a:hlinkClick r:id="rId5" action="ppaction://hlinksldjump"/>
            <a:extLst>
              <a:ext uri="{FF2B5EF4-FFF2-40B4-BE49-F238E27FC236}">
                <a16:creationId xmlns:a16="http://schemas.microsoft.com/office/drawing/2014/main" id="{57D4825C-23D1-43AF-961F-9243B2FC5C37}"/>
              </a:ext>
            </a:extLst>
          </p:cNvPr>
          <p:cNvSpPr txBox="1">
            <a:spLocks noChangeArrowheads="1"/>
          </p:cNvSpPr>
          <p:nvPr/>
        </p:nvSpPr>
        <p:spPr bwMode="auto">
          <a:xfrm>
            <a:off x="92075" y="4652963"/>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系统概述</a:t>
            </a:r>
          </a:p>
        </p:txBody>
      </p:sp>
      <p:sp>
        <p:nvSpPr>
          <p:cNvPr id="25610" name="直接连接符 5129">
            <a:extLst>
              <a:ext uri="{FF2B5EF4-FFF2-40B4-BE49-F238E27FC236}">
                <a16:creationId xmlns:a16="http://schemas.microsoft.com/office/drawing/2014/main" id="{E9ECA924-AEED-4B9F-BD54-AFC7C27D03A2}"/>
              </a:ext>
            </a:extLst>
          </p:cNvPr>
          <p:cNvSpPr>
            <a:spLocks noChangeShapeType="1"/>
          </p:cNvSpPr>
          <p:nvPr/>
        </p:nvSpPr>
        <p:spPr bwMode="auto">
          <a:xfrm rot="-5400000">
            <a:off x="466725" y="4427538"/>
            <a:ext cx="468313"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1" name="直接连接符 5129">
            <a:extLst>
              <a:ext uri="{FF2B5EF4-FFF2-40B4-BE49-F238E27FC236}">
                <a16:creationId xmlns:a16="http://schemas.microsoft.com/office/drawing/2014/main" id="{C7D53E85-24A3-4A6B-B212-8FFF20102BCD}"/>
              </a:ext>
            </a:extLst>
          </p:cNvPr>
          <p:cNvSpPr>
            <a:spLocks noChangeShapeType="1"/>
          </p:cNvSpPr>
          <p:nvPr/>
        </p:nvSpPr>
        <p:spPr bwMode="auto">
          <a:xfrm flipH="1">
            <a:off x="1347788" y="3284538"/>
            <a:ext cx="15843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文本框 5131">
            <a:extLst>
              <a:ext uri="{FF2B5EF4-FFF2-40B4-BE49-F238E27FC236}">
                <a16:creationId xmlns:a16="http://schemas.microsoft.com/office/drawing/2014/main" id="{8D64E401-6CD1-4930-A221-EEDA25231194}"/>
              </a:ext>
            </a:extLst>
          </p:cNvPr>
          <p:cNvSpPr txBox="1">
            <a:spLocks noChangeArrowheads="1"/>
          </p:cNvSpPr>
          <p:nvPr/>
        </p:nvSpPr>
        <p:spPr bwMode="auto">
          <a:xfrm>
            <a:off x="1158875" y="2895600"/>
            <a:ext cx="207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常用多媒体板卡</a:t>
            </a:r>
          </a:p>
        </p:txBody>
      </p:sp>
      <p:sp>
        <p:nvSpPr>
          <p:cNvPr id="25613" name="文本框 46">
            <a:extLst>
              <a:ext uri="{FF2B5EF4-FFF2-40B4-BE49-F238E27FC236}">
                <a16:creationId xmlns:a16="http://schemas.microsoft.com/office/drawing/2014/main" id="{C9440E20-C4DF-4CB5-B9C3-85574FE10288}"/>
              </a:ext>
            </a:extLst>
          </p:cNvPr>
          <p:cNvSpPr txBox="1">
            <a:spLocks noChangeArrowheads="1"/>
          </p:cNvSpPr>
          <p:nvPr/>
        </p:nvSpPr>
        <p:spPr bwMode="auto">
          <a:xfrm>
            <a:off x="1854200"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34" name="矩形 33">
            <a:extLst>
              <a:ext uri="{FF2B5EF4-FFF2-40B4-BE49-F238E27FC236}">
                <a16:creationId xmlns:a16="http://schemas.microsoft.com/office/drawing/2014/main" id="{669B0F8C-05A6-8E47-8138-AE376D7D2B84}"/>
              </a:ext>
            </a:extLst>
          </p:cNvPr>
          <p:cNvSpPr/>
          <p:nvPr/>
        </p:nvSpPr>
        <p:spPr>
          <a:xfrm>
            <a:off x="2987675" y="3557588"/>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矩形 34">
            <a:extLst>
              <a:ext uri="{FF2B5EF4-FFF2-40B4-BE49-F238E27FC236}">
                <a16:creationId xmlns:a16="http://schemas.microsoft.com/office/drawing/2014/main" id="{B5E144C3-321A-8E4B-A95D-EDA9320A753E}"/>
              </a:ext>
            </a:extLst>
          </p:cNvPr>
          <p:cNvSpPr/>
          <p:nvPr/>
        </p:nvSpPr>
        <p:spPr>
          <a:xfrm>
            <a:off x="4716463" y="3557588"/>
            <a:ext cx="2339975"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矩形 35">
            <a:extLst>
              <a:ext uri="{FF2B5EF4-FFF2-40B4-BE49-F238E27FC236}">
                <a16:creationId xmlns:a16="http://schemas.microsoft.com/office/drawing/2014/main" id="{63020167-1A76-034A-9C53-112318F06061}"/>
              </a:ext>
            </a:extLst>
          </p:cNvPr>
          <p:cNvSpPr/>
          <p:nvPr/>
        </p:nvSpPr>
        <p:spPr>
          <a:xfrm>
            <a:off x="7092950" y="3557588"/>
            <a:ext cx="1690688" cy="647700"/>
          </a:xfrm>
          <a:prstGeom prst="rect">
            <a:avLst/>
          </a:prstGeom>
          <a:solidFill>
            <a:srgbClr val="DDB41D"/>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617" name="直接连接符 5129">
            <a:extLst>
              <a:ext uri="{FF2B5EF4-FFF2-40B4-BE49-F238E27FC236}">
                <a16:creationId xmlns:a16="http://schemas.microsoft.com/office/drawing/2014/main" id="{D90F7A29-90E1-4113-B206-241EED048256}"/>
              </a:ext>
            </a:extLst>
          </p:cNvPr>
          <p:cNvSpPr>
            <a:spLocks noChangeShapeType="1"/>
          </p:cNvSpPr>
          <p:nvPr/>
        </p:nvSpPr>
        <p:spPr bwMode="auto">
          <a:xfrm>
            <a:off x="3132138" y="472281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18" name="直接连接符 5129">
            <a:extLst>
              <a:ext uri="{FF2B5EF4-FFF2-40B4-BE49-F238E27FC236}">
                <a16:creationId xmlns:a16="http://schemas.microsoft.com/office/drawing/2014/main" id="{DBD9E01B-7C3F-45DF-A431-C9529F29B537}"/>
              </a:ext>
            </a:extLst>
          </p:cNvPr>
          <p:cNvSpPr>
            <a:spLocks noChangeShapeType="1"/>
          </p:cNvSpPr>
          <p:nvPr/>
        </p:nvSpPr>
        <p:spPr bwMode="auto">
          <a:xfrm rot="-5400000">
            <a:off x="3522663" y="4454525"/>
            <a:ext cx="468312"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文本框 5125">
            <a:hlinkClick r:id="rId6" action="ppaction://hlinksldjump"/>
            <a:extLst>
              <a:ext uri="{FF2B5EF4-FFF2-40B4-BE49-F238E27FC236}">
                <a16:creationId xmlns:a16="http://schemas.microsoft.com/office/drawing/2014/main" id="{058CBFE7-FFFD-6148-A1FC-158DB7F3659E}"/>
              </a:ext>
            </a:extLst>
          </p:cNvPr>
          <p:cNvSpPr txBox="1">
            <a:spLocks noChangeArrowheads="1"/>
          </p:cNvSpPr>
          <p:nvPr/>
        </p:nvSpPr>
        <p:spPr bwMode="auto">
          <a:xfrm>
            <a:off x="2916238" y="4724400"/>
            <a:ext cx="170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000" dirty="0">
                <a:solidFill>
                  <a:schemeClr val="bg1">
                    <a:lumMod val="85000"/>
                  </a:schemeClr>
                </a:solidFill>
                <a:latin typeface="宋体" panose="02010600030101010101" pitchFamily="2" charset="-122"/>
              </a:rPr>
              <a:t>常用</a:t>
            </a:r>
            <a:r>
              <a:rPr lang="en-US" altLang="zh-CN" sz="2000" dirty="0">
                <a:solidFill>
                  <a:schemeClr val="bg1">
                    <a:lumMod val="85000"/>
                  </a:schemeClr>
                </a:solidFill>
                <a:latin typeface="宋体" panose="02010600030101010101" pitchFamily="2" charset="-122"/>
              </a:rPr>
              <a:t>I/O</a:t>
            </a:r>
            <a:r>
              <a:rPr lang="zh-CN" altLang="en-US" sz="2000" dirty="0">
                <a:solidFill>
                  <a:schemeClr val="bg1">
                    <a:lumMod val="85000"/>
                  </a:schemeClr>
                </a:solidFill>
                <a:latin typeface="宋体" panose="02010600030101010101" pitchFamily="2" charset="-122"/>
              </a:rPr>
              <a:t>设备</a:t>
            </a:r>
          </a:p>
        </p:txBody>
      </p:sp>
      <p:sp>
        <p:nvSpPr>
          <p:cNvPr id="25620" name="直接连接符 5129">
            <a:extLst>
              <a:ext uri="{FF2B5EF4-FFF2-40B4-BE49-F238E27FC236}">
                <a16:creationId xmlns:a16="http://schemas.microsoft.com/office/drawing/2014/main" id="{5EE57346-9C27-4AD9-87C9-5E8A1A7FC28E}"/>
              </a:ext>
            </a:extLst>
          </p:cNvPr>
          <p:cNvSpPr>
            <a:spLocks noChangeShapeType="1"/>
          </p:cNvSpPr>
          <p:nvPr/>
        </p:nvSpPr>
        <p:spPr bwMode="auto">
          <a:xfrm flipH="1">
            <a:off x="5002213" y="30511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1" name="直接连接符 5129">
            <a:extLst>
              <a:ext uri="{FF2B5EF4-FFF2-40B4-BE49-F238E27FC236}">
                <a16:creationId xmlns:a16="http://schemas.microsoft.com/office/drawing/2014/main" id="{6D4504F7-72EB-4408-8647-EE5113EA1CFE}"/>
              </a:ext>
            </a:extLst>
          </p:cNvPr>
          <p:cNvSpPr>
            <a:spLocks noChangeShapeType="1"/>
          </p:cNvSpPr>
          <p:nvPr/>
        </p:nvSpPr>
        <p:spPr bwMode="auto">
          <a:xfrm rot="5400000" flipH="1">
            <a:off x="5561012" y="3328988"/>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2" name="文本框 5126">
            <a:hlinkClick r:id="rId7" action="ppaction://hlinksldjump"/>
            <a:extLst>
              <a:ext uri="{FF2B5EF4-FFF2-40B4-BE49-F238E27FC236}">
                <a16:creationId xmlns:a16="http://schemas.microsoft.com/office/drawing/2014/main" id="{1CF1FC1F-2320-4DC2-AA4D-83BBE19D4AD0}"/>
              </a:ext>
            </a:extLst>
          </p:cNvPr>
          <p:cNvSpPr txBox="1">
            <a:spLocks noChangeArrowheads="1"/>
          </p:cNvSpPr>
          <p:nvPr/>
        </p:nvSpPr>
        <p:spPr bwMode="auto">
          <a:xfrm>
            <a:off x="4859338" y="263683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辅助存储设备</a:t>
            </a:r>
          </a:p>
        </p:txBody>
      </p:sp>
      <p:sp>
        <p:nvSpPr>
          <p:cNvPr id="25623" name="直接连接符 5129">
            <a:extLst>
              <a:ext uri="{FF2B5EF4-FFF2-40B4-BE49-F238E27FC236}">
                <a16:creationId xmlns:a16="http://schemas.microsoft.com/office/drawing/2014/main" id="{EADA198A-DF52-491F-B46E-EAA3C00E2608}"/>
              </a:ext>
            </a:extLst>
          </p:cNvPr>
          <p:cNvSpPr>
            <a:spLocks noChangeShapeType="1"/>
          </p:cNvSpPr>
          <p:nvPr/>
        </p:nvSpPr>
        <p:spPr bwMode="auto">
          <a:xfrm>
            <a:off x="7010400" y="4508500"/>
            <a:ext cx="1954213"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4" name="直接连接符 5129">
            <a:extLst>
              <a:ext uri="{FF2B5EF4-FFF2-40B4-BE49-F238E27FC236}">
                <a16:creationId xmlns:a16="http://schemas.microsoft.com/office/drawing/2014/main" id="{5503DCF3-0C1C-450E-B59B-AE068C9BEAE7}"/>
              </a:ext>
            </a:extLst>
          </p:cNvPr>
          <p:cNvSpPr>
            <a:spLocks noChangeShapeType="1"/>
          </p:cNvSpPr>
          <p:nvPr/>
        </p:nvSpPr>
        <p:spPr bwMode="auto">
          <a:xfrm rot="-5400000">
            <a:off x="7865269" y="4345781"/>
            <a:ext cx="323850"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25" name="文本框 5126">
            <a:hlinkClick r:id="rId8" action="ppaction://hlinksldjump"/>
            <a:extLst>
              <a:ext uri="{FF2B5EF4-FFF2-40B4-BE49-F238E27FC236}">
                <a16:creationId xmlns:a16="http://schemas.microsoft.com/office/drawing/2014/main" id="{0121116C-F069-4E43-958F-03B82A80702F}"/>
              </a:ext>
            </a:extLst>
          </p:cNvPr>
          <p:cNvSpPr txBox="1">
            <a:spLocks noChangeArrowheads="1"/>
          </p:cNvSpPr>
          <p:nvPr/>
        </p:nvSpPr>
        <p:spPr bwMode="auto">
          <a:xfrm>
            <a:off x="6858000" y="4546600"/>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虚拟现实交互设备</a:t>
            </a:r>
          </a:p>
        </p:txBody>
      </p:sp>
      <p:sp>
        <p:nvSpPr>
          <p:cNvPr id="25626" name="文本框 47">
            <a:extLst>
              <a:ext uri="{FF2B5EF4-FFF2-40B4-BE49-F238E27FC236}">
                <a16:creationId xmlns:a16="http://schemas.microsoft.com/office/drawing/2014/main" id="{37D1AEA3-2B57-4E5D-8B5E-8684ACB53F71}"/>
              </a:ext>
            </a:extLst>
          </p:cNvPr>
          <p:cNvSpPr txBox="1">
            <a:spLocks noChangeArrowheads="1"/>
          </p:cNvSpPr>
          <p:nvPr/>
        </p:nvSpPr>
        <p:spPr bwMode="auto">
          <a:xfrm>
            <a:off x="3548063"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sp>
        <p:nvSpPr>
          <p:cNvPr id="25627" name="文本框 48">
            <a:extLst>
              <a:ext uri="{FF2B5EF4-FFF2-40B4-BE49-F238E27FC236}">
                <a16:creationId xmlns:a16="http://schemas.microsoft.com/office/drawing/2014/main" id="{0E5D08BF-9D90-4A1F-BDB1-B1347123AAB1}"/>
              </a:ext>
            </a:extLst>
          </p:cNvPr>
          <p:cNvSpPr txBox="1">
            <a:spLocks noChangeArrowheads="1"/>
          </p:cNvSpPr>
          <p:nvPr/>
        </p:nvSpPr>
        <p:spPr bwMode="auto">
          <a:xfrm>
            <a:off x="5603875"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sp>
        <p:nvSpPr>
          <p:cNvPr id="25628" name="文本框 49">
            <a:extLst>
              <a:ext uri="{FF2B5EF4-FFF2-40B4-BE49-F238E27FC236}">
                <a16:creationId xmlns:a16="http://schemas.microsoft.com/office/drawing/2014/main" id="{E7B4A951-2924-4777-9E05-73712EBDB0E9}"/>
              </a:ext>
            </a:extLst>
          </p:cNvPr>
          <p:cNvSpPr txBox="1">
            <a:spLocks noChangeArrowheads="1"/>
          </p:cNvSpPr>
          <p:nvPr/>
        </p:nvSpPr>
        <p:spPr bwMode="auto">
          <a:xfrm>
            <a:off x="7799388"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sp>
        <p:nvSpPr>
          <p:cNvPr id="25629" name="直接连接符 5129">
            <a:extLst>
              <a:ext uri="{FF2B5EF4-FFF2-40B4-BE49-F238E27FC236}">
                <a16:creationId xmlns:a16="http://schemas.microsoft.com/office/drawing/2014/main" id="{FC05BD12-DF55-42FE-A9A5-EE5B9B0BE5CC}"/>
              </a:ext>
            </a:extLst>
          </p:cNvPr>
          <p:cNvSpPr>
            <a:spLocks noChangeShapeType="1"/>
          </p:cNvSpPr>
          <p:nvPr/>
        </p:nvSpPr>
        <p:spPr bwMode="auto">
          <a:xfrm rot="5400000" flipH="1">
            <a:off x="1951832" y="3410744"/>
            <a:ext cx="2524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5630" name="组合 17">
            <a:extLst>
              <a:ext uri="{FF2B5EF4-FFF2-40B4-BE49-F238E27FC236}">
                <a16:creationId xmlns:a16="http://schemas.microsoft.com/office/drawing/2014/main" id="{238BD5E4-BEBB-46BB-AB99-8AA50E9B78F4}"/>
              </a:ext>
            </a:extLst>
          </p:cNvPr>
          <p:cNvGrpSpPr>
            <a:grpSpLocks/>
          </p:cNvGrpSpPr>
          <p:nvPr/>
        </p:nvGrpSpPr>
        <p:grpSpPr bwMode="auto">
          <a:xfrm>
            <a:off x="8532813" y="1279525"/>
            <a:ext cx="504825" cy="504825"/>
            <a:chOff x="8432678" y="1661126"/>
            <a:chExt cx="504056" cy="504056"/>
          </a:xfrm>
        </p:grpSpPr>
        <p:sp>
          <p:nvSpPr>
            <p:cNvPr id="56" name="椭圆 55">
              <a:extLst>
                <a:ext uri="{FF2B5EF4-FFF2-40B4-BE49-F238E27FC236}">
                  <a16:creationId xmlns:a16="http://schemas.microsoft.com/office/drawing/2014/main" id="{287E977D-8E19-DF4C-BB73-D798C12ED6AE}"/>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0" name="上箭头 5155">
              <a:hlinkClick r:id="rId9" action="ppaction://hlinksldjump" tooltip="返回目录"/>
              <a:extLst>
                <a:ext uri="{FF2B5EF4-FFF2-40B4-BE49-F238E27FC236}">
                  <a16:creationId xmlns:a16="http://schemas.microsoft.com/office/drawing/2014/main" id="{26391E2E-05B0-774B-9B69-F1A61F271C66}"/>
                </a:ext>
              </a:extLst>
            </p:cNvPr>
            <p:cNvSpPr>
              <a:spLocks noChangeArrowheads="1"/>
            </p:cNvSpPr>
            <p:nvPr/>
          </p:nvSpPr>
          <p:spPr bwMode="auto">
            <a:xfrm rot="10800000"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Font typeface="Arial" pitchFamily="34" charset="0"/>
                <a:buChar char="•"/>
                <a:defRPr sz="3200">
                  <a:solidFill>
                    <a:schemeClr val="tx1"/>
                  </a:solidFill>
                  <a:latin typeface="Arial" pitchFamily="34" charset="0"/>
                  <a:ea typeface="宋体" pitchFamily="2" charset="-122"/>
                </a:defRPr>
              </a:lvl1pPr>
              <a:lvl2pPr marL="742950" indent="-285750">
                <a:spcBef>
                  <a:spcPct val="20000"/>
                </a:spcBef>
                <a:buFont typeface="Arial" pitchFamily="34" charset="0"/>
                <a:buChar char="–"/>
                <a:defRPr sz="2800">
                  <a:solidFill>
                    <a:schemeClr val="tx1"/>
                  </a:solidFill>
                  <a:latin typeface="Arial" pitchFamily="34" charset="0"/>
                  <a:ea typeface="宋体" pitchFamily="2" charset="-122"/>
                </a:defRPr>
              </a:lvl2pPr>
              <a:lvl3pPr marL="1143000" indent="-228600">
                <a:spcBef>
                  <a:spcPct val="20000"/>
                </a:spcBef>
                <a:buFont typeface="Arial" pitchFamily="34" charset="0"/>
                <a:buChar char="•"/>
                <a:defRPr sz="2400">
                  <a:solidFill>
                    <a:schemeClr val="tx1"/>
                  </a:solidFill>
                  <a:latin typeface="Arial" pitchFamily="34" charset="0"/>
                  <a:ea typeface="宋体" pitchFamily="2" charset="-122"/>
                </a:defRPr>
              </a:lvl3pPr>
              <a:lvl4pPr marL="1600200" indent="-228600">
                <a:spcBef>
                  <a:spcPct val="20000"/>
                </a:spcBef>
                <a:buFont typeface="Arial" pitchFamily="34" charset="0"/>
                <a:buChar char="–"/>
                <a:defRPr sz="2000">
                  <a:solidFill>
                    <a:schemeClr val="tx1"/>
                  </a:solidFill>
                  <a:latin typeface="Arial" pitchFamily="34" charset="0"/>
                  <a:ea typeface="宋体" pitchFamily="2" charset="-122"/>
                </a:defRPr>
              </a:lvl4pPr>
              <a:lvl5pPr marL="2057400" indent="-228600">
                <a:spcBef>
                  <a:spcPct val="20000"/>
                </a:spcBef>
                <a:buFont typeface="Arial" pitchFamily="34" charse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9pPr>
            </a:lstStyle>
            <a:p>
              <a:pPr algn="just" eaLnBrk="1" hangingPunct="1">
                <a:spcBef>
                  <a:spcPct val="0"/>
                </a:spcBef>
                <a:buFont typeface="Arial" pitchFamily="34" charset="0"/>
                <a:buNone/>
                <a:defRPr/>
              </a:pPr>
              <a:endParaRPr lang="zh-CN" altLang="en-US" sz="1800" dirty="0"/>
            </a:p>
          </p:txBody>
        </p:sp>
        <p:sp>
          <p:nvSpPr>
            <p:cNvPr id="61" name="椭圆 60">
              <a:extLst>
                <a:ext uri="{FF2B5EF4-FFF2-40B4-BE49-F238E27FC236}">
                  <a16:creationId xmlns:a16="http://schemas.microsoft.com/office/drawing/2014/main" id="{BC8A62A5-6296-034E-8694-208D08575100}"/>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7"/>
                    </p:tgtEl>
                  </p:cond>
                </p:stCondLst>
                <p:endSync evt="end" delay="0">
                  <p:rtn val="all"/>
                </p:endSync>
                <p:childTnLst>
                  <p:par>
                    <p:cTn id="3" fill="hold" nodeType="clickPar">
                      <p:stCondLst>
                        <p:cond delay="0"/>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10" fill="hold"/>
                                        <p:tgtEl>
                                          <p:spTgt spid="37"/>
                                        </p:tgtEl>
                                        <p:attrNameLst>
                                          <p:attrName>style.color</p:attrName>
                                        </p:attrNameLst>
                                      </p:cBhvr>
                                      <p:to>
                                        <a:srgbClr val="FFC000"/>
                                      </p:to>
                                    </p:animClr>
                                  </p:childTnLst>
                                </p:cTn>
                              </p:par>
                              <p:par>
                                <p:cTn id="7" presetID="22" presetClass="entr" presetSubtype="4" fill="hold" nodeType="withEffect">
                                  <p:stCondLst>
                                    <p:cond delay="0"/>
                                  </p:stCondLst>
                                  <p:childTnLst>
                                    <p:set>
                                      <p:cBhvr>
                                        <p:cTn id="8" dur="1" fill="hold">
                                          <p:stCondLst>
                                            <p:cond delay="0"/>
                                          </p:stCondLst>
                                        </p:cTn>
                                        <p:tgtEl>
                                          <p:spTgt spid="55"/>
                                        </p:tgtEl>
                                        <p:attrNameLst>
                                          <p:attrName>style.visibility</p:attrName>
                                        </p:attrNameLst>
                                      </p:cBhvr>
                                      <p:to>
                                        <p:strVal val="visible"/>
                                      </p:to>
                                    </p:set>
                                    <p:animEffect transition="in" filter="wipe(down)">
                                      <p:cBhvr>
                                        <p:cTn id="9" dur="500"/>
                                        <p:tgtEl>
                                          <p:spTgt spid="55"/>
                                        </p:tgtEl>
                                      </p:cBhvr>
                                    </p:animEffect>
                                  </p:childTnLst>
                                </p:cTn>
                              </p:par>
                            </p:childTnLst>
                          </p:cTn>
                        </p:par>
                      </p:childTnLst>
                    </p:cTn>
                  </p:par>
                </p:childTnLst>
              </p:cTn>
              <p:nextCondLst>
                <p:cond evt="onClick" delay="0">
                  <p:tgtEl>
                    <p:spTgt spid="37"/>
                  </p:tgtEl>
                </p:cond>
              </p:nextCondLst>
            </p:seq>
          </p:childTnLst>
        </p:cTn>
      </p:par>
    </p:tnLst>
    <p:bldLst>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五边形 15366">
            <a:extLst>
              <a:ext uri="{FF2B5EF4-FFF2-40B4-BE49-F238E27FC236}">
                <a16:creationId xmlns:a16="http://schemas.microsoft.com/office/drawing/2014/main" id="{4ABC85C8-3E7E-422F-A450-9A6AA8865B77}"/>
              </a:ext>
            </a:extLst>
          </p:cNvPr>
          <p:cNvSpPr>
            <a:spLocks noChangeArrowheads="1"/>
          </p:cNvSpPr>
          <p:nvPr/>
        </p:nvSpPr>
        <p:spPr bwMode="auto">
          <a:xfrm>
            <a:off x="769938" y="3186113"/>
            <a:ext cx="2160587" cy="1081087"/>
          </a:xfrm>
          <a:prstGeom prst="homePlate">
            <a:avLst>
              <a:gd name="adj" fmla="val 3800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dirty="0"/>
              <a:t>     </a:t>
            </a:r>
          </a:p>
          <a:p>
            <a:pPr eaLnBrk="1" hangingPunct="1">
              <a:buFont typeface="Arial" panose="020B0604020202020204" pitchFamily="34" charset="0"/>
              <a:buNone/>
            </a:pPr>
            <a:r>
              <a:rPr lang="zh-CN" altLang="en-US" b="0" dirty="0"/>
              <a:t>       </a:t>
            </a:r>
          </a:p>
          <a:p>
            <a:pPr eaLnBrk="1" hangingPunct="1">
              <a:buFont typeface="Arial" panose="020B0604020202020204" pitchFamily="34" charset="0"/>
              <a:buNone/>
            </a:pPr>
            <a:r>
              <a:rPr lang="zh-CN" altLang="en-US" b="0" dirty="0"/>
              <a:t>        1984年</a:t>
            </a:r>
          </a:p>
          <a:p>
            <a:pPr eaLnBrk="1" hangingPunct="1">
              <a:buFont typeface="Arial" panose="020B0604020202020204" pitchFamily="34" charset="0"/>
              <a:buNone/>
            </a:pPr>
            <a:endParaRPr lang="zh-CN" altLang="en-US" b="0" dirty="0"/>
          </a:p>
          <a:p>
            <a:pPr eaLnBrk="1" hangingPunct="1">
              <a:buFont typeface="Arial" panose="020B0604020202020204" pitchFamily="34" charset="0"/>
              <a:buNone/>
            </a:pPr>
            <a:r>
              <a:rPr lang="zh-CN" altLang="en-US" b="0" dirty="0">
                <a:solidFill>
                  <a:srgbClr val="CC3399"/>
                </a:solidFill>
              </a:rPr>
              <a:t> 第一块声卡问世</a:t>
            </a:r>
          </a:p>
          <a:p>
            <a:pPr eaLnBrk="1" hangingPunct="1">
              <a:buFont typeface="Arial" panose="020B0604020202020204" pitchFamily="34" charset="0"/>
              <a:buNone/>
            </a:pPr>
            <a:endParaRPr lang="zh-CN" altLang="en-US" b="0" dirty="0">
              <a:solidFill>
                <a:srgbClr val="CC3399"/>
              </a:solidFill>
            </a:endParaRPr>
          </a:p>
          <a:p>
            <a:pPr eaLnBrk="1" hangingPunct="1">
              <a:buFont typeface="Arial" panose="020B0604020202020204" pitchFamily="34" charset="0"/>
              <a:buNone/>
            </a:pPr>
            <a:endParaRPr lang="zh-CN" altLang="en-US" b="0" dirty="0"/>
          </a:p>
        </p:txBody>
      </p:sp>
      <p:sp>
        <p:nvSpPr>
          <p:cNvPr id="26626" name="五边形 15367">
            <a:extLst>
              <a:ext uri="{FF2B5EF4-FFF2-40B4-BE49-F238E27FC236}">
                <a16:creationId xmlns:a16="http://schemas.microsoft.com/office/drawing/2014/main" id="{0EC96A62-4A04-47DF-8182-557607D3ED7A}"/>
              </a:ext>
            </a:extLst>
          </p:cNvPr>
          <p:cNvSpPr>
            <a:spLocks noChangeArrowheads="1"/>
          </p:cNvSpPr>
          <p:nvPr/>
        </p:nvSpPr>
        <p:spPr bwMode="auto">
          <a:xfrm>
            <a:off x="3113088" y="3194050"/>
            <a:ext cx="2376487" cy="1081088"/>
          </a:xfrm>
          <a:prstGeom prst="homePlate">
            <a:avLst>
              <a:gd name="adj" fmla="val 3797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dirty="0"/>
              <a:t>20世纪80年代后期</a:t>
            </a:r>
            <a:endParaRPr lang="en-US" altLang="zh-CN" b="0" dirty="0"/>
          </a:p>
          <a:p>
            <a:pPr eaLnBrk="1" hangingPunct="1">
              <a:buFont typeface="Arial" panose="020B0604020202020204" pitchFamily="34" charset="0"/>
              <a:buNone/>
            </a:pPr>
            <a:endParaRPr lang="zh-CN" altLang="en-US" b="0" dirty="0"/>
          </a:p>
          <a:p>
            <a:pPr eaLnBrk="1" hangingPunct="1">
              <a:buFont typeface="Arial" panose="020B0604020202020204" pitchFamily="34" charset="0"/>
              <a:buNone/>
            </a:pPr>
            <a:r>
              <a:rPr lang="zh-CN" altLang="en-US" sz="1400" b="0" dirty="0">
                <a:solidFill>
                  <a:srgbClr val="CC3399"/>
                </a:solidFill>
              </a:rPr>
              <a:t>S</a:t>
            </a:r>
            <a:r>
              <a:rPr lang="en-US" altLang="zh-CN" sz="1400" b="0" dirty="0">
                <a:solidFill>
                  <a:srgbClr val="CC3399"/>
                </a:solidFill>
              </a:rPr>
              <a:t>oud</a:t>
            </a:r>
            <a:r>
              <a:rPr lang="zh-CN" altLang="en-US" sz="1400" b="0" dirty="0">
                <a:solidFill>
                  <a:srgbClr val="CC3399"/>
                </a:solidFill>
              </a:rPr>
              <a:t> B</a:t>
            </a:r>
            <a:r>
              <a:rPr lang="en-US" altLang="zh-CN" sz="1400" b="0" dirty="0" err="1">
                <a:solidFill>
                  <a:srgbClr val="CC3399"/>
                </a:solidFill>
              </a:rPr>
              <a:t>oard</a:t>
            </a:r>
            <a:r>
              <a:rPr lang="zh-CN" altLang="en-US" sz="1400" b="0" dirty="0">
                <a:solidFill>
                  <a:srgbClr val="CC3399"/>
                </a:solidFill>
              </a:rPr>
              <a:t>系列声卡问世</a:t>
            </a:r>
          </a:p>
        </p:txBody>
      </p:sp>
      <p:sp>
        <p:nvSpPr>
          <p:cNvPr id="26627" name="五边形 15368">
            <a:extLst>
              <a:ext uri="{FF2B5EF4-FFF2-40B4-BE49-F238E27FC236}">
                <a16:creationId xmlns:a16="http://schemas.microsoft.com/office/drawing/2014/main" id="{CECAE8D6-8019-4AE2-8445-74C86DC184E2}"/>
              </a:ext>
            </a:extLst>
          </p:cNvPr>
          <p:cNvSpPr>
            <a:spLocks noChangeArrowheads="1"/>
          </p:cNvSpPr>
          <p:nvPr/>
        </p:nvSpPr>
        <p:spPr bwMode="auto">
          <a:xfrm>
            <a:off x="5559425" y="3194050"/>
            <a:ext cx="2376488" cy="1081088"/>
          </a:xfrm>
          <a:prstGeom prst="homePlate">
            <a:avLst>
              <a:gd name="adj" fmla="val 3794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dirty="0"/>
              <a:t>  2001年</a:t>
            </a:r>
            <a:endParaRPr lang="en-US" altLang="zh-CN" b="0" dirty="0"/>
          </a:p>
          <a:p>
            <a:pPr algn="ctr" eaLnBrk="1" hangingPunct="1">
              <a:buFont typeface="Arial" panose="020B0604020202020204" pitchFamily="34" charset="0"/>
              <a:buNone/>
            </a:pPr>
            <a:endParaRPr lang="zh-CN" altLang="en-US" b="0" dirty="0"/>
          </a:p>
          <a:p>
            <a:pPr algn="ctr" eaLnBrk="1" hangingPunct="1">
              <a:buFont typeface="Arial" panose="020B0604020202020204" pitchFamily="34" charset="0"/>
              <a:buNone/>
            </a:pPr>
            <a:r>
              <a:rPr lang="zh-CN" altLang="en-US" sz="1400" b="0" dirty="0">
                <a:solidFill>
                  <a:srgbClr val="CC3399"/>
                </a:solidFill>
              </a:rPr>
              <a:t>总线接口PCI Express问世</a:t>
            </a:r>
          </a:p>
        </p:txBody>
      </p:sp>
      <p:sp>
        <p:nvSpPr>
          <p:cNvPr id="26628" name="文本框 15385">
            <a:extLst>
              <a:ext uri="{FF2B5EF4-FFF2-40B4-BE49-F238E27FC236}">
                <a16:creationId xmlns:a16="http://schemas.microsoft.com/office/drawing/2014/main" id="{D378E5EA-6B13-49E9-8736-87BCBF0FB099}"/>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2.2.1   音频卡</a:t>
            </a:r>
          </a:p>
        </p:txBody>
      </p:sp>
      <p:sp>
        <p:nvSpPr>
          <p:cNvPr id="33" name="圆角矩形 32">
            <a:extLst>
              <a:ext uri="{FF2B5EF4-FFF2-40B4-BE49-F238E27FC236}">
                <a16:creationId xmlns:a16="http://schemas.microsoft.com/office/drawing/2014/main" id="{F6B4DE3B-83BA-4643-83FB-96B4D631537F}"/>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6630" name="组合 8">
            <a:extLst>
              <a:ext uri="{FF2B5EF4-FFF2-40B4-BE49-F238E27FC236}">
                <a16:creationId xmlns:a16="http://schemas.microsoft.com/office/drawing/2014/main" id="{3BC39983-B659-4CE3-B0CF-099AA5C2D4DA}"/>
              </a:ext>
            </a:extLst>
          </p:cNvPr>
          <p:cNvGrpSpPr>
            <a:grpSpLocks/>
          </p:cNvGrpSpPr>
          <p:nvPr/>
        </p:nvGrpSpPr>
        <p:grpSpPr bwMode="auto">
          <a:xfrm>
            <a:off x="8526463" y="3571875"/>
            <a:ext cx="504825" cy="504825"/>
            <a:chOff x="8521417" y="2709863"/>
            <a:chExt cx="504056" cy="504056"/>
          </a:xfrm>
        </p:grpSpPr>
        <p:sp>
          <p:nvSpPr>
            <p:cNvPr id="35" name="椭圆 34">
              <a:extLst>
                <a:ext uri="{FF2B5EF4-FFF2-40B4-BE49-F238E27FC236}">
                  <a16:creationId xmlns:a16="http://schemas.microsoft.com/office/drawing/2014/main" id="{91FE3644-E462-FD41-91F3-817EFCBC312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F5F2776B-24DF-0142-ABE1-71EA023C220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2" action="ppaction://hlinksldjump" tooltip="下一个知识点"/>
              <a:extLst>
                <a:ext uri="{FF2B5EF4-FFF2-40B4-BE49-F238E27FC236}">
                  <a16:creationId xmlns:a16="http://schemas.microsoft.com/office/drawing/2014/main" id="{FAC5329C-D7FA-0345-8AA9-EE5E485CC03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6631" name="组合 23">
            <a:extLst>
              <a:ext uri="{FF2B5EF4-FFF2-40B4-BE49-F238E27FC236}">
                <a16:creationId xmlns:a16="http://schemas.microsoft.com/office/drawing/2014/main" id="{3B16F29C-967E-4CE3-B5DD-404EB2321308}"/>
              </a:ext>
            </a:extLst>
          </p:cNvPr>
          <p:cNvGrpSpPr>
            <a:grpSpLocks/>
          </p:cNvGrpSpPr>
          <p:nvPr/>
        </p:nvGrpSpPr>
        <p:grpSpPr bwMode="auto">
          <a:xfrm>
            <a:off x="8526463" y="4364038"/>
            <a:ext cx="504825" cy="504825"/>
            <a:chOff x="8432678" y="1661126"/>
            <a:chExt cx="504056" cy="504056"/>
          </a:xfrm>
        </p:grpSpPr>
        <p:sp>
          <p:nvSpPr>
            <p:cNvPr id="42" name="椭圆 41">
              <a:extLst>
                <a:ext uri="{FF2B5EF4-FFF2-40B4-BE49-F238E27FC236}">
                  <a16:creationId xmlns:a16="http://schemas.microsoft.com/office/drawing/2014/main" id="{74A3A666-6BBA-B44C-911C-F2E6CCF91B6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3" action="ppaction://hlinksldjump" tooltip="返回知识点目录"/>
              <a:extLst>
                <a:ext uri="{FF2B5EF4-FFF2-40B4-BE49-F238E27FC236}">
                  <a16:creationId xmlns:a16="http://schemas.microsoft.com/office/drawing/2014/main" id="{A83A223B-A2A8-634E-BEA6-5F85110FD66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4" name="椭圆 43">
              <a:extLst>
                <a:ext uri="{FF2B5EF4-FFF2-40B4-BE49-F238E27FC236}">
                  <a16:creationId xmlns:a16="http://schemas.microsoft.com/office/drawing/2014/main" id="{8CDD979C-DA93-A444-B41A-AB756E3FBBA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6632" name="组合 14">
            <a:extLst>
              <a:ext uri="{FF2B5EF4-FFF2-40B4-BE49-F238E27FC236}">
                <a16:creationId xmlns:a16="http://schemas.microsoft.com/office/drawing/2014/main" id="{09B9BC7B-C0D0-46CB-91D9-69B9037371E9}"/>
              </a:ext>
            </a:extLst>
          </p:cNvPr>
          <p:cNvGrpSpPr>
            <a:grpSpLocks/>
          </p:cNvGrpSpPr>
          <p:nvPr/>
        </p:nvGrpSpPr>
        <p:grpSpPr bwMode="auto">
          <a:xfrm>
            <a:off x="8526463" y="2741613"/>
            <a:ext cx="504825" cy="504825"/>
            <a:chOff x="8532440" y="3501008"/>
            <a:chExt cx="504056" cy="504056"/>
          </a:xfrm>
        </p:grpSpPr>
        <p:grpSp>
          <p:nvGrpSpPr>
            <p:cNvPr id="26640" name="组合 15">
              <a:extLst>
                <a:ext uri="{FF2B5EF4-FFF2-40B4-BE49-F238E27FC236}">
                  <a16:creationId xmlns:a16="http://schemas.microsoft.com/office/drawing/2014/main" id="{1960CEBD-7F72-495E-ACD0-64BC6F8708F8}"/>
                </a:ext>
              </a:extLst>
            </p:cNvPr>
            <p:cNvGrpSpPr>
              <a:grpSpLocks/>
            </p:cNvGrpSpPr>
            <p:nvPr/>
          </p:nvGrpSpPr>
          <p:grpSpPr bwMode="auto">
            <a:xfrm>
              <a:off x="8532440" y="3501008"/>
              <a:ext cx="504056" cy="504056"/>
              <a:chOff x="8532440" y="3501008"/>
              <a:chExt cx="504056" cy="504056"/>
            </a:xfrm>
          </p:grpSpPr>
          <p:sp>
            <p:nvSpPr>
              <p:cNvPr id="48" name="椭圆 47">
                <a:extLst>
                  <a:ext uri="{FF2B5EF4-FFF2-40B4-BE49-F238E27FC236}">
                    <a16:creationId xmlns:a16="http://schemas.microsoft.com/office/drawing/2014/main" id="{20B57B8E-0E35-A948-9429-A68BE9E751C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4" action="ppaction://hlinksldjump" tooltip="上一个知识点"/>
                <a:extLst>
                  <a:ext uri="{FF2B5EF4-FFF2-40B4-BE49-F238E27FC236}">
                    <a16:creationId xmlns:a16="http://schemas.microsoft.com/office/drawing/2014/main" id="{51D851DD-AF1B-2843-8985-94C812F4695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7" name="椭圆 46">
              <a:extLst>
                <a:ext uri="{FF2B5EF4-FFF2-40B4-BE49-F238E27FC236}">
                  <a16:creationId xmlns:a16="http://schemas.microsoft.com/office/drawing/2014/main" id="{F6F2D392-9A8F-D740-B9DC-0235886B05B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6633" name="组合 57">
            <a:extLst>
              <a:ext uri="{FF2B5EF4-FFF2-40B4-BE49-F238E27FC236}">
                <a16:creationId xmlns:a16="http://schemas.microsoft.com/office/drawing/2014/main" id="{74091EFD-D421-455A-84D3-6312DA8D93D2}"/>
              </a:ext>
            </a:extLst>
          </p:cNvPr>
          <p:cNvGrpSpPr>
            <a:grpSpLocks/>
          </p:cNvGrpSpPr>
          <p:nvPr/>
        </p:nvGrpSpPr>
        <p:grpSpPr bwMode="auto">
          <a:xfrm>
            <a:off x="0" y="2205038"/>
            <a:ext cx="1519238" cy="647700"/>
            <a:chOff x="244713" y="2276872"/>
            <a:chExt cx="1518975" cy="648072"/>
          </a:xfrm>
        </p:grpSpPr>
        <p:sp>
          <p:nvSpPr>
            <p:cNvPr id="26637" name="矩形 10">
              <a:extLst>
                <a:ext uri="{FF2B5EF4-FFF2-40B4-BE49-F238E27FC236}">
                  <a16:creationId xmlns:a16="http://schemas.microsoft.com/office/drawing/2014/main" id="{7921C1B9-CB81-484E-85BC-EACE1C95BFB7}"/>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6638" name="等腰三角形 11">
              <a:extLst>
                <a:ext uri="{FF2B5EF4-FFF2-40B4-BE49-F238E27FC236}">
                  <a16:creationId xmlns:a16="http://schemas.microsoft.com/office/drawing/2014/main" id="{68AED5A5-9D46-4E62-9804-E17357B773D6}"/>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6639" name="矩形 60">
              <a:extLst>
                <a:ext uri="{FF2B5EF4-FFF2-40B4-BE49-F238E27FC236}">
                  <a16:creationId xmlns:a16="http://schemas.microsoft.com/office/drawing/2014/main" id="{AB950366-63B4-4BC4-836B-C1EA8A2364A8}"/>
                </a:ext>
              </a:extLst>
            </p:cNvPr>
            <p:cNvSpPr>
              <a:spLocks noChangeArrowheads="1"/>
            </p:cNvSpPr>
            <p:nvPr/>
          </p:nvSpPr>
          <p:spPr bwMode="auto">
            <a:xfrm>
              <a:off x="280844" y="2413900"/>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音频卡简介</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62" name="矩形 10">
            <a:hlinkClick r:id="rId5" action="ppaction://hlinksldjump"/>
            <a:extLst>
              <a:ext uri="{FF2B5EF4-FFF2-40B4-BE49-F238E27FC236}">
                <a16:creationId xmlns:a16="http://schemas.microsoft.com/office/drawing/2014/main" id="{729B3962-E69D-B343-BEB4-2711FFF603C9}"/>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63" name="矩形 10">
            <a:hlinkClick r:id="rId6" action="ppaction://hlinksldjump"/>
            <a:extLst>
              <a:ext uri="{FF2B5EF4-FFF2-40B4-BE49-F238E27FC236}">
                <a16:creationId xmlns:a16="http://schemas.microsoft.com/office/drawing/2014/main" id="{0317F9CC-AF85-FC43-AF27-9AA81047410F}"/>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26636" name="文本框 1">
            <a:extLst>
              <a:ext uri="{FF2B5EF4-FFF2-40B4-BE49-F238E27FC236}">
                <a16:creationId xmlns:a16="http://schemas.microsoft.com/office/drawing/2014/main" id="{8F777416-BCF0-447E-87C7-0255A91935FA}"/>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71" name="文本框 15370">
            <a:extLst>
              <a:ext uri="{FF2B5EF4-FFF2-40B4-BE49-F238E27FC236}">
                <a16:creationId xmlns:a16="http://schemas.microsoft.com/office/drawing/2014/main" id="{9FC18313-E00D-4265-831F-3D0D84CB0207}"/>
              </a:ext>
            </a:extLst>
          </p:cNvPr>
          <p:cNvSpPr txBox="1">
            <a:spLocks noChangeArrowheads="1"/>
          </p:cNvSpPr>
          <p:nvPr/>
        </p:nvSpPr>
        <p:spPr bwMode="auto">
          <a:xfrm>
            <a:off x="611188" y="3571875"/>
            <a:ext cx="5832475" cy="208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000" b="0">
                <a:latin typeface="宋体" panose="02010600030101010101" pitchFamily="2" charset="-122"/>
                <a:sym typeface="Wingdings" panose="05000000000000000000" pitchFamily="2" charset="2"/>
              </a:rPr>
              <a:t> </a:t>
            </a:r>
            <a:r>
              <a:rPr lang="zh-CN" altLang="en-US" sz="2200" b="0">
                <a:latin typeface="宋体" panose="02010600030101010101" pitchFamily="2" charset="-122"/>
              </a:rPr>
              <a:t>录制与播放</a:t>
            </a:r>
          </a:p>
          <a:p>
            <a:pPr eaLnBrk="1" hangingPunct="1">
              <a:lnSpc>
                <a:spcPct val="120000"/>
              </a:lnSpc>
              <a:buFont typeface="Arial" panose="020B0604020202020204" pitchFamily="34" charset="0"/>
              <a:buNone/>
            </a:pPr>
            <a:r>
              <a:rPr lang="zh-CN" altLang="en-US" sz="2200" b="0">
                <a:latin typeface="宋体" panose="02010600030101010101" pitchFamily="2" charset="-122"/>
                <a:sym typeface="Wingdings" panose="05000000000000000000" pitchFamily="2" charset="2"/>
              </a:rPr>
              <a:t> </a:t>
            </a:r>
            <a:r>
              <a:rPr lang="zh-CN" altLang="en-US" sz="2200" b="0">
                <a:latin typeface="宋体" panose="02010600030101010101" pitchFamily="2" charset="-122"/>
              </a:rPr>
              <a:t>编辑与合成处理</a:t>
            </a:r>
          </a:p>
          <a:p>
            <a:pPr eaLnBrk="1" hangingPunct="1">
              <a:lnSpc>
                <a:spcPct val="120000"/>
              </a:lnSpc>
              <a:buFont typeface="Arial" panose="020B0604020202020204" pitchFamily="34" charset="0"/>
              <a:buNone/>
            </a:pPr>
            <a:r>
              <a:rPr lang="zh-CN" altLang="en-US" sz="2200" b="0">
                <a:latin typeface="宋体" panose="02010600030101010101" pitchFamily="2" charset="-122"/>
                <a:sym typeface="Wingdings" panose="05000000000000000000" pitchFamily="2" charset="2"/>
              </a:rPr>
              <a:t> </a:t>
            </a:r>
            <a:r>
              <a:rPr lang="zh-CN" altLang="en-US" sz="2200" b="0">
                <a:latin typeface="宋体" panose="02010600030101010101" pitchFamily="2" charset="-122"/>
              </a:rPr>
              <a:t>MIDI接口、光盘驱动器接口和游戏杆端口</a:t>
            </a:r>
          </a:p>
          <a:p>
            <a:pPr eaLnBrk="1" hangingPunct="1">
              <a:lnSpc>
                <a:spcPct val="120000"/>
              </a:lnSpc>
              <a:buFont typeface="Arial" panose="020B0604020202020204" pitchFamily="34" charset="0"/>
              <a:buNone/>
            </a:pPr>
            <a:r>
              <a:rPr lang="zh-CN" altLang="en-US" sz="2200" b="0">
                <a:latin typeface="宋体" panose="02010600030101010101" pitchFamily="2" charset="-122"/>
                <a:sym typeface="Wingdings" panose="05000000000000000000" pitchFamily="2" charset="2"/>
              </a:rPr>
              <a:t> </a:t>
            </a:r>
            <a:r>
              <a:rPr lang="zh-CN" altLang="en-US" sz="2200" b="0">
                <a:latin typeface="宋体" panose="02010600030101010101" pitchFamily="2" charset="-122"/>
              </a:rPr>
              <a:t>实时、动态地处理数字化声音信号</a:t>
            </a:r>
          </a:p>
          <a:p>
            <a:pPr eaLnBrk="1" hangingPunct="1">
              <a:lnSpc>
                <a:spcPct val="120000"/>
              </a:lnSpc>
              <a:buFont typeface="Arial" panose="020B0604020202020204" pitchFamily="34" charset="0"/>
              <a:buNone/>
            </a:pPr>
            <a:r>
              <a:rPr lang="zh-CN" altLang="en-US" sz="2200" b="0">
                <a:latin typeface="宋体" panose="02010600030101010101" pitchFamily="2" charset="-122"/>
                <a:sym typeface="Wingdings" panose="05000000000000000000" pitchFamily="2" charset="2"/>
              </a:rPr>
              <a:t> </a:t>
            </a:r>
            <a:r>
              <a:rPr lang="zh-CN" altLang="en-US" sz="2200" b="0">
                <a:latin typeface="宋体" panose="02010600030101010101" pitchFamily="2" charset="-122"/>
              </a:rPr>
              <a:t>D/A转换</a:t>
            </a:r>
          </a:p>
        </p:txBody>
      </p:sp>
      <p:sp>
        <p:nvSpPr>
          <p:cNvPr id="27650" name="圆角矩形 15361">
            <a:extLst>
              <a:ext uri="{FF2B5EF4-FFF2-40B4-BE49-F238E27FC236}">
                <a16:creationId xmlns:a16="http://schemas.microsoft.com/office/drawing/2014/main" id="{818445BF-1E2B-4731-97CA-7F19FA276604}"/>
              </a:ext>
            </a:extLst>
          </p:cNvPr>
          <p:cNvSpPr>
            <a:spLocks noChangeArrowheads="1"/>
          </p:cNvSpPr>
          <p:nvPr/>
        </p:nvSpPr>
        <p:spPr bwMode="auto">
          <a:xfrm>
            <a:off x="611188" y="5949950"/>
            <a:ext cx="1944687" cy="431800"/>
          </a:xfrm>
          <a:prstGeom prst="roundRect">
            <a:avLst>
              <a:gd name="adj" fmla="val 16667"/>
            </a:avLst>
          </a:prstGeom>
          <a:solidFill>
            <a:srgbClr val="AAF4B6"/>
          </a:solidFill>
          <a:ln w="9525">
            <a:solidFill>
              <a:schemeClr val="tx1"/>
            </a:solidFill>
            <a:round/>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t>声卡的主要功能</a:t>
            </a:r>
          </a:p>
        </p:txBody>
      </p:sp>
      <p:sp>
        <p:nvSpPr>
          <p:cNvPr id="27651" name="文本框 15385">
            <a:extLst>
              <a:ext uri="{FF2B5EF4-FFF2-40B4-BE49-F238E27FC236}">
                <a16:creationId xmlns:a16="http://schemas.microsoft.com/office/drawing/2014/main" id="{1DC04B0F-9006-4361-9B8A-34B63A081D7E}"/>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2.2.1   音频卡</a:t>
            </a:r>
          </a:p>
        </p:txBody>
      </p:sp>
      <p:sp>
        <p:nvSpPr>
          <p:cNvPr id="33" name="圆角矩形 32">
            <a:extLst>
              <a:ext uri="{FF2B5EF4-FFF2-40B4-BE49-F238E27FC236}">
                <a16:creationId xmlns:a16="http://schemas.microsoft.com/office/drawing/2014/main" id="{F6B4DE3B-83BA-4643-83FB-96B4D631537F}"/>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653" name="组合 8">
            <a:extLst>
              <a:ext uri="{FF2B5EF4-FFF2-40B4-BE49-F238E27FC236}">
                <a16:creationId xmlns:a16="http://schemas.microsoft.com/office/drawing/2014/main" id="{BE623650-FA49-4B3F-8C11-F86C6AE1B5A9}"/>
              </a:ext>
            </a:extLst>
          </p:cNvPr>
          <p:cNvGrpSpPr>
            <a:grpSpLocks/>
          </p:cNvGrpSpPr>
          <p:nvPr/>
        </p:nvGrpSpPr>
        <p:grpSpPr bwMode="auto">
          <a:xfrm>
            <a:off x="8526463" y="3571875"/>
            <a:ext cx="504825" cy="504825"/>
            <a:chOff x="8521417" y="2709863"/>
            <a:chExt cx="504056" cy="504056"/>
          </a:xfrm>
        </p:grpSpPr>
        <p:sp>
          <p:nvSpPr>
            <p:cNvPr id="35" name="椭圆 34">
              <a:extLst>
                <a:ext uri="{FF2B5EF4-FFF2-40B4-BE49-F238E27FC236}">
                  <a16:creationId xmlns:a16="http://schemas.microsoft.com/office/drawing/2014/main" id="{91FE3644-E462-FD41-91F3-817EFCBC312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F5F2776B-24DF-0142-ABE1-71EA023C220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2" action="ppaction://hlinksldjump" tooltip="下一个知识点"/>
              <a:extLst>
                <a:ext uri="{FF2B5EF4-FFF2-40B4-BE49-F238E27FC236}">
                  <a16:creationId xmlns:a16="http://schemas.microsoft.com/office/drawing/2014/main" id="{FAC5329C-D7FA-0345-8AA9-EE5E485CC03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7654" name="组合 23">
            <a:extLst>
              <a:ext uri="{FF2B5EF4-FFF2-40B4-BE49-F238E27FC236}">
                <a16:creationId xmlns:a16="http://schemas.microsoft.com/office/drawing/2014/main" id="{6FEDC937-07B7-4CC1-A521-1994BA0069CE}"/>
              </a:ext>
            </a:extLst>
          </p:cNvPr>
          <p:cNvGrpSpPr>
            <a:grpSpLocks/>
          </p:cNvGrpSpPr>
          <p:nvPr/>
        </p:nvGrpSpPr>
        <p:grpSpPr bwMode="auto">
          <a:xfrm>
            <a:off x="8526463" y="4364038"/>
            <a:ext cx="504825" cy="504825"/>
            <a:chOff x="8432678" y="1661126"/>
            <a:chExt cx="504056" cy="504056"/>
          </a:xfrm>
        </p:grpSpPr>
        <p:sp>
          <p:nvSpPr>
            <p:cNvPr id="42" name="椭圆 41">
              <a:extLst>
                <a:ext uri="{FF2B5EF4-FFF2-40B4-BE49-F238E27FC236}">
                  <a16:creationId xmlns:a16="http://schemas.microsoft.com/office/drawing/2014/main" id="{74A3A666-6BBA-B44C-911C-F2E6CCF91B6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3" action="ppaction://hlinksldjump" tooltip="返回知识点目录"/>
              <a:extLst>
                <a:ext uri="{FF2B5EF4-FFF2-40B4-BE49-F238E27FC236}">
                  <a16:creationId xmlns:a16="http://schemas.microsoft.com/office/drawing/2014/main" id="{A83A223B-A2A8-634E-BEA6-5F85110FD66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4" name="椭圆 43">
              <a:extLst>
                <a:ext uri="{FF2B5EF4-FFF2-40B4-BE49-F238E27FC236}">
                  <a16:creationId xmlns:a16="http://schemas.microsoft.com/office/drawing/2014/main" id="{8CDD979C-DA93-A444-B41A-AB756E3FBBA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7655" name="组合 14">
            <a:extLst>
              <a:ext uri="{FF2B5EF4-FFF2-40B4-BE49-F238E27FC236}">
                <a16:creationId xmlns:a16="http://schemas.microsoft.com/office/drawing/2014/main" id="{A31ABF7B-2093-46D6-80DB-A3580C039B06}"/>
              </a:ext>
            </a:extLst>
          </p:cNvPr>
          <p:cNvGrpSpPr>
            <a:grpSpLocks/>
          </p:cNvGrpSpPr>
          <p:nvPr/>
        </p:nvGrpSpPr>
        <p:grpSpPr bwMode="auto">
          <a:xfrm>
            <a:off x="8526463" y="2741613"/>
            <a:ext cx="504825" cy="504825"/>
            <a:chOff x="8532440" y="3501008"/>
            <a:chExt cx="504056" cy="504056"/>
          </a:xfrm>
        </p:grpSpPr>
        <p:grpSp>
          <p:nvGrpSpPr>
            <p:cNvPr id="27659" name="组合 15">
              <a:extLst>
                <a:ext uri="{FF2B5EF4-FFF2-40B4-BE49-F238E27FC236}">
                  <a16:creationId xmlns:a16="http://schemas.microsoft.com/office/drawing/2014/main" id="{C2BCC266-5DE6-4F4F-BEAE-45D1CD384289}"/>
                </a:ext>
              </a:extLst>
            </p:cNvPr>
            <p:cNvGrpSpPr>
              <a:grpSpLocks/>
            </p:cNvGrpSpPr>
            <p:nvPr/>
          </p:nvGrpSpPr>
          <p:grpSpPr bwMode="auto">
            <a:xfrm>
              <a:off x="8532440" y="3501008"/>
              <a:ext cx="504056" cy="504056"/>
              <a:chOff x="8532440" y="3501008"/>
              <a:chExt cx="504056" cy="504056"/>
            </a:xfrm>
          </p:grpSpPr>
          <p:sp>
            <p:nvSpPr>
              <p:cNvPr id="48" name="椭圆 47">
                <a:extLst>
                  <a:ext uri="{FF2B5EF4-FFF2-40B4-BE49-F238E27FC236}">
                    <a16:creationId xmlns:a16="http://schemas.microsoft.com/office/drawing/2014/main" id="{20B57B8E-0E35-A948-9429-A68BE9E751C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4" action="ppaction://hlinksldjump" tooltip="上一个知识点"/>
                <a:extLst>
                  <a:ext uri="{FF2B5EF4-FFF2-40B4-BE49-F238E27FC236}">
                    <a16:creationId xmlns:a16="http://schemas.microsoft.com/office/drawing/2014/main" id="{51D851DD-AF1B-2843-8985-94C812F4695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7" name="椭圆 46">
              <a:extLst>
                <a:ext uri="{FF2B5EF4-FFF2-40B4-BE49-F238E27FC236}">
                  <a16:creationId xmlns:a16="http://schemas.microsoft.com/office/drawing/2014/main" id="{F6F2D392-9A8F-D740-B9DC-0235886B05B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2" name="矩形 10">
            <a:hlinkClick r:id="rId5" action="ppaction://hlinksldjump"/>
            <a:extLst>
              <a:ext uri="{FF2B5EF4-FFF2-40B4-BE49-F238E27FC236}">
                <a16:creationId xmlns:a16="http://schemas.microsoft.com/office/drawing/2014/main" id="{729B3962-E69D-B343-BEB4-2711FFF603C9}"/>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63" name="矩形 10">
            <a:hlinkClick r:id="rId6" action="ppaction://hlinksldjump"/>
            <a:extLst>
              <a:ext uri="{FF2B5EF4-FFF2-40B4-BE49-F238E27FC236}">
                <a16:creationId xmlns:a16="http://schemas.microsoft.com/office/drawing/2014/main" id="{0317F9CC-AF85-FC43-AF27-9AA81047410F}"/>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27658" name="文本框 1">
            <a:extLst>
              <a:ext uri="{FF2B5EF4-FFF2-40B4-BE49-F238E27FC236}">
                <a16:creationId xmlns:a16="http://schemas.microsoft.com/office/drawing/2014/main" id="{869411BC-FED7-4BB1-8B11-1EF5918556AF}"/>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圆角矩形 15369">
            <a:extLst>
              <a:ext uri="{FF2B5EF4-FFF2-40B4-BE49-F238E27FC236}">
                <a16:creationId xmlns:a16="http://schemas.microsoft.com/office/drawing/2014/main" id="{48CB84A0-5AFC-4DE7-8C51-FD007C0CCEE9}"/>
              </a:ext>
            </a:extLst>
          </p:cNvPr>
          <p:cNvSpPr>
            <a:spLocks noChangeArrowheads="1"/>
          </p:cNvSpPr>
          <p:nvPr/>
        </p:nvSpPr>
        <p:spPr bwMode="auto">
          <a:xfrm>
            <a:off x="2916238" y="5949950"/>
            <a:ext cx="1944687" cy="431800"/>
          </a:xfrm>
          <a:prstGeom prst="roundRect">
            <a:avLst>
              <a:gd name="adj" fmla="val 16667"/>
            </a:avLst>
          </a:prstGeom>
          <a:solidFill>
            <a:srgbClr val="AAF4B6"/>
          </a:solidFill>
          <a:ln w="9525">
            <a:solidFill>
              <a:schemeClr val="tx1"/>
            </a:solidFill>
            <a:round/>
            <a:headEnd/>
            <a:tailEnd/>
          </a:ln>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t>声卡的分类</a:t>
            </a:r>
          </a:p>
        </p:txBody>
      </p:sp>
      <p:sp>
        <p:nvSpPr>
          <p:cNvPr id="15372" name="文本框 15371">
            <a:extLst>
              <a:ext uri="{FF2B5EF4-FFF2-40B4-BE49-F238E27FC236}">
                <a16:creationId xmlns:a16="http://schemas.microsoft.com/office/drawing/2014/main" id="{18BF9224-BBC2-4B56-8E61-CBF7A7716411}"/>
              </a:ext>
            </a:extLst>
          </p:cNvPr>
          <p:cNvSpPr txBox="1">
            <a:spLocks noChangeArrowheads="1"/>
          </p:cNvSpPr>
          <p:nvPr/>
        </p:nvSpPr>
        <p:spPr bwMode="auto">
          <a:xfrm>
            <a:off x="2409825" y="1970088"/>
            <a:ext cx="5614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dirty="0">
                <a:latin typeface="宋体" panose="02010600030101010101" pitchFamily="2" charset="-122"/>
              </a:rPr>
              <a:t>根据</a:t>
            </a:r>
            <a:r>
              <a:rPr lang="zh-CN" altLang="en-US" b="0" dirty="0">
                <a:solidFill>
                  <a:srgbClr val="CC3399"/>
                </a:solidFill>
                <a:latin typeface="宋体" panose="02010600030101010101" pitchFamily="2" charset="-122"/>
              </a:rPr>
              <a:t>数据转换的位数</a:t>
            </a:r>
            <a:r>
              <a:rPr lang="zh-CN" altLang="en-US" b="0" dirty="0">
                <a:latin typeface="宋体" panose="02010600030101010101" pitchFamily="2" charset="-122"/>
              </a:rPr>
              <a:t>，分为：8位、16位、32位等。</a:t>
            </a:r>
          </a:p>
        </p:txBody>
      </p:sp>
      <p:grpSp>
        <p:nvGrpSpPr>
          <p:cNvPr id="28675" name="组合 15372">
            <a:extLst>
              <a:ext uri="{FF2B5EF4-FFF2-40B4-BE49-F238E27FC236}">
                <a16:creationId xmlns:a16="http://schemas.microsoft.com/office/drawing/2014/main" id="{0188397A-109B-4477-AB07-6223C342658D}"/>
              </a:ext>
            </a:extLst>
          </p:cNvPr>
          <p:cNvGrpSpPr>
            <a:grpSpLocks/>
          </p:cNvGrpSpPr>
          <p:nvPr/>
        </p:nvGrpSpPr>
        <p:grpSpPr bwMode="auto">
          <a:xfrm>
            <a:off x="2409825" y="2546350"/>
            <a:ext cx="5143500" cy="1584325"/>
            <a:chOff x="0" y="0"/>
            <a:chExt cx="8098" cy="2495"/>
          </a:xfrm>
        </p:grpSpPr>
        <p:sp>
          <p:nvSpPr>
            <p:cNvPr id="28704" name="文本框 15373">
              <a:extLst>
                <a:ext uri="{FF2B5EF4-FFF2-40B4-BE49-F238E27FC236}">
                  <a16:creationId xmlns:a16="http://schemas.microsoft.com/office/drawing/2014/main" id="{7EEC5CBD-DF1D-4A51-A5F3-2C5B147CC1F1}"/>
                </a:ext>
              </a:extLst>
            </p:cNvPr>
            <p:cNvSpPr txBox="1">
              <a:spLocks noChangeArrowheads="1"/>
            </p:cNvSpPr>
            <p:nvPr/>
          </p:nvSpPr>
          <p:spPr bwMode="auto">
            <a:xfrm>
              <a:off x="0" y="567"/>
              <a:ext cx="544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根据处理</a:t>
              </a:r>
              <a:r>
                <a:rPr lang="zh-CN" altLang="en-US" b="0">
                  <a:solidFill>
                    <a:srgbClr val="CC3399"/>
                  </a:solidFill>
                </a:rPr>
                <a:t>声音通道的数目</a:t>
              </a:r>
              <a:r>
                <a:rPr lang="zh-CN" altLang="en-US" b="0"/>
                <a:t>，分为</a:t>
              </a:r>
            </a:p>
          </p:txBody>
        </p:sp>
        <p:sp>
          <p:nvSpPr>
            <p:cNvPr id="28705" name="左中括号 15374">
              <a:extLst>
                <a:ext uri="{FF2B5EF4-FFF2-40B4-BE49-F238E27FC236}">
                  <a16:creationId xmlns:a16="http://schemas.microsoft.com/office/drawing/2014/main" id="{240287DF-4C45-4C48-8805-549EEC2F60B2}"/>
                </a:ext>
              </a:extLst>
            </p:cNvPr>
            <p:cNvSpPr>
              <a:spLocks/>
            </p:cNvSpPr>
            <p:nvPr/>
          </p:nvSpPr>
          <p:spPr bwMode="auto">
            <a:xfrm>
              <a:off x="5557" y="0"/>
              <a:ext cx="567" cy="2495"/>
            </a:xfrm>
            <a:prstGeom prst="leftBracket">
              <a:avLst>
                <a:gd name="adj" fmla="val 3664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28706" name="文本框 15375">
              <a:extLst>
                <a:ext uri="{FF2B5EF4-FFF2-40B4-BE49-F238E27FC236}">
                  <a16:creationId xmlns:a16="http://schemas.microsoft.com/office/drawing/2014/main" id="{AEC6883E-3447-4369-85FD-988C48B08606}"/>
                </a:ext>
              </a:extLst>
            </p:cNvPr>
            <p:cNvSpPr txBox="1">
              <a:spLocks noChangeArrowheads="1"/>
            </p:cNvSpPr>
            <p:nvPr/>
          </p:nvSpPr>
          <p:spPr bwMode="auto">
            <a:xfrm>
              <a:off x="6010" y="113"/>
              <a:ext cx="2088" cy="2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单声道</a:t>
              </a:r>
            </a:p>
            <a:p>
              <a:pPr eaLnBrk="1" hangingPunct="1">
                <a:buFont typeface="Arial" panose="020B0604020202020204" pitchFamily="34" charset="0"/>
                <a:buNone/>
              </a:pPr>
              <a:r>
                <a:rPr lang="zh-CN" altLang="en-US" b="0"/>
                <a:t>双声道</a:t>
              </a:r>
            </a:p>
            <a:p>
              <a:pPr eaLnBrk="1" hangingPunct="1">
                <a:buFont typeface="Arial" panose="020B0604020202020204" pitchFamily="34" charset="0"/>
                <a:buNone/>
              </a:pPr>
              <a:r>
                <a:rPr lang="zh-CN" altLang="en-US" b="0"/>
                <a:t>四声道环绕</a:t>
              </a:r>
            </a:p>
            <a:p>
              <a:pPr eaLnBrk="1" hangingPunct="1">
                <a:buFont typeface="Arial" panose="020B0604020202020204" pitchFamily="34" charset="0"/>
                <a:buNone/>
              </a:pPr>
              <a:r>
                <a:rPr lang="en-US" altLang="zh-CN" b="0"/>
                <a:t>5.1</a:t>
              </a:r>
              <a:r>
                <a:rPr lang="zh-CN" altLang="en-US" b="0"/>
                <a:t>声道</a:t>
              </a:r>
            </a:p>
            <a:p>
              <a:pPr eaLnBrk="1" hangingPunct="1">
                <a:buFont typeface="Arial" panose="020B0604020202020204" pitchFamily="34" charset="0"/>
                <a:buNone/>
              </a:pPr>
              <a:r>
                <a:rPr lang="en-US" altLang="zh-CN" b="0"/>
                <a:t>7.1</a:t>
              </a:r>
              <a:r>
                <a:rPr lang="zh-CN" altLang="en-US" b="0"/>
                <a:t>声道等</a:t>
              </a:r>
            </a:p>
          </p:txBody>
        </p:sp>
      </p:grpSp>
      <p:grpSp>
        <p:nvGrpSpPr>
          <p:cNvPr id="28676" name="组合 15376">
            <a:extLst>
              <a:ext uri="{FF2B5EF4-FFF2-40B4-BE49-F238E27FC236}">
                <a16:creationId xmlns:a16="http://schemas.microsoft.com/office/drawing/2014/main" id="{82AA0E08-700A-455C-A7FB-E2D1192E865F}"/>
              </a:ext>
            </a:extLst>
          </p:cNvPr>
          <p:cNvGrpSpPr>
            <a:grpSpLocks/>
          </p:cNvGrpSpPr>
          <p:nvPr/>
        </p:nvGrpSpPr>
        <p:grpSpPr bwMode="auto">
          <a:xfrm>
            <a:off x="2336800" y="4202113"/>
            <a:ext cx="5370513" cy="1189037"/>
            <a:chOff x="0" y="0"/>
            <a:chExt cx="8458" cy="1872"/>
          </a:xfrm>
        </p:grpSpPr>
        <p:sp>
          <p:nvSpPr>
            <p:cNvPr id="28701" name="文本框 15377">
              <a:extLst>
                <a:ext uri="{FF2B5EF4-FFF2-40B4-BE49-F238E27FC236}">
                  <a16:creationId xmlns:a16="http://schemas.microsoft.com/office/drawing/2014/main" id="{DE8D9AFC-708D-43A3-A5D1-D803C87325F1}"/>
                </a:ext>
              </a:extLst>
            </p:cNvPr>
            <p:cNvSpPr txBox="1">
              <a:spLocks noChangeArrowheads="1"/>
            </p:cNvSpPr>
            <p:nvPr/>
          </p:nvSpPr>
          <p:spPr bwMode="auto">
            <a:xfrm>
              <a:off x="0" y="567"/>
              <a:ext cx="57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根据是否为单独一块</a:t>
              </a:r>
              <a:r>
                <a:rPr lang="zh-CN" altLang="en-US" b="0">
                  <a:solidFill>
                    <a:srgbClr val="CC3399"/>
                  </a:solidFill>
                </a:rPr>
                <a:t>扩展卡</a:t>
              </a:r>
              <a:r>
                <a:rPr lang="zh-CN" altLang="en-US" b="0"/>
                <a:t>，分为</a:t>
              </a:r>
            </a:p>
          </p:txBody>
        </p:sp>
        <p:sp>
          <p:nvSpPr>
            <p:cNvPr id="28702" name="左中括号 15378">
              <a:extLst>
                <a:ext uri="{FF2B5EF4-FFF2-40B4-BE49-F238E27FC236}">
                  <a16:creationId xmlns:a16="http://schemas.microsoft.com/office/drawing/2014/main" id="{E0ACEFDB-DD4D-4B0C-ABB5-72971F0B6600}"/>
                </a:ext>
              </a:extLst>
            </p:cNvPr>
            <p:cNvSpPr>
              <a:spLocks/>
            </p:cNvSpPr>
            <p:nvPr/>
          </p:nvSpPr>
          <p:spPr bwMode="auto">
            <a:xfrm>
              <a:off x="5670" y="113"/>
              <a:ext cx="340" cy="1588"/>
            </a:xfrm>
            <a:prstGeom prst="leftBracket">
              <a:avLst>
                <a:gd name="adj" fmla="val 389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28703" name="文本框 15379">
              <a:extLst>
                <a:ext uri="{FF2B5EF4-FFF2-40B4-BE49-F238E27FC236}">
                  <a16:creationId xmlns:a16="http://schemas.microsoft.com/office/drawing/2014/main" id="{8ED57A88-4E45-4D7C-922F-F28C31D96129}"/>
                </a:ext>
              </a:extLst>
            </p:cNvPr>
            <p:cNvSpPr txBox="1">
              <a:spLocks noChangeArrowheads="1"/>
            </p:cNvSpPr>
            <p:nvPr/>
          </p:nvSpPr>
          <p:spPr bwMode="auto">
            <a:xfrm>
              <a:off x="6010" y="0"/>
              <a:ext cx="244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扩展卡型声卡</a:t>
              </a:r>
            </a:p>
            <a:p>
              <a:pPr eaLnBrk="1" hangingPunct="1">
                <a:buFont typeface="Arial" panose="020B0604020202020204" pitchFamily="34" charset="0"/>
                <a:buNone/>
              </a:pPr>
              <a:endParaRPr lang="zh-CN" altLang="en-US" b="0"/>
            </a:p>
            <a:p>
              <a:pPr eaLnBrk="1" hangingPunct="1">
                <a:buFont typeface="Arial" panose="020B0604020202020204" pitchFamily="34" charset="0"/>
                <a:buNone/>
              </a:pPr>
              <a:endParaRPr lang="zh-CN" altLang="en-US" b="0"/>
            </a:p>
            <a:p>
              <a:pPr eaLnBrk="1" hangingPunct="1">
                <a:buFont typeface="Arial" panose="020B0604020202020204" pitchFamily="34" charset="0"/>
                <a:buNone/>
              </a:pPr>
              <a:r>
                <a:rPr lang="zh-CN" altLang="en-US" b="0"/>
                <a:t>板载声卡</a:t>
              </a:r>
            </a:p>
          </p:txBody>
        </p:sp>
      </p:grpSp>
      <p:sp>
        <p:nvSpPr>
          <p:cNvPr id="28677" name="文本框 15385">
            <a:extLst>
              <a:ext uri="{FF2B5EF4-FFF2-40B4-BE49-F238E27FC236}">
                <a16:creationId xmlns:a16="http://schemas.microsoft.com/office/drawing/2014/main" id="{D32B9C5C-F833-4EFD-B094-EDC72C87ACBF}"/>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2.2.1   音频卡</a:t>
            </a:r>
          </a:p>
        </p:txBody>
      </p:sp>
      <p:sp>
        <p:nvSpPr>
          <p:cNvPr id="33" name="圆角矩形 32">
            <a:extLst>
              <a:ext uri="{FF2B5EF4-FFF2-40B4-BE49-F238E27FC236}">
                <a16:creationId xmlns:a16="http://schemas.microsoft.com/office/drawing/2014/main" id="{F6B4DE3B-83BA-4643-83FB-96B4D631537F}"/>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8679" name="组合 8">
            <a:extLst>
              <a:ext uri="{FF2B5EF4-FFF2-40B4-BE49-F238E27FC236}">
                <a16:creationId xmlns:a16="http://schemas.microsoft.com/office/drawing/2014/main" id="{1D19410B-A34A-4019-83D8-3D0CC480055F}"/>
              </a:ext>
            </a:extLst>
          </p:cNvPr>
          <p:cNvGrpSpPr>
            <a:grpSpLocks/>
          </p:cNvGrpSpPr>
          <p:nvPr/>
        </p:nvGrpSpPr>
        <p:grpSpPr bwMode="auto">
          <a:xfrm>
            <a:off x="8526463" y="3571875"/>
            <a:ext cx="504825" cy="504825"/>
            <a:chOff x="8521417" y="2709863"/>
            <a:chExt cx="504056" cy="504056"/>
          </a:xfrm>
        </p:grpSpPr>
        <p:sp>
          <p:nvSpPr>
            <p:cNvPr id="35" name="椭圆 34">
              <a:extLst>
                <a:ext uri="{FF2B5EF4-FFF2-40B4-BE49-F238E27FC236}">
                  <a16:creationId xmlns:a16="http://schemas.microsoft.com/office/drawing/2014/main" id="{91FE3644-E462-FD41-91F3-817EFCBC312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F5F2776B-24DF-0142-ABE1-71EA023C220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3" action="ppaction://hlinksldjump" tooltip="下一个知识点"/>
              <a:extLst>
                <a:ext uri="{FF2B5EF4-FFF2-40B4-BE49-F238E27FC236}">
                  <a16:creationId xmlns:a16="http://schemas.microsoft.com/office/drawing/2014/main" id="{FAC5329C-D7FA-0345-8AA9-EE5E485CC03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8680" name="组合 23">
            <a:extLst>
              <a:ext uri="{FF2B5EF4-FFF2-40B4-BE49-F238E27FC236}">
                <a16:creationId xmlns:a16="http://schemas.microsoft.com/office/drawing/2014/main" id="{3DAD4674-E417-4B2A-8C3D-38C7D8178591}"/>
              </a:ext>
            </a:extLst>
          </p:cNvPr>
          <p:cNvGrpSpPr>
            <a:grpSpLocks/>
          </p:cNvGrpSpPr>
          <p:nvPr/>
        </p:nvGrpSpPr>
        <p:grpSpPr bwMode="auto">
          <a:xfrm>
            <a:off x="8526463" y="4364038"/>
            <a:ext cx="504825" cy="504825"/>
            <a:chOff x="8432678" y="1661126"/>
            <a:chExt cx="504056" cy="504056"/>
          </a:xfrm>
        </p:grpSpPr>
        <p:sp>
          <p:nvSpPr>
            <p:cNvPr id="42" name="椭圆 41">
              <a:extLst>
                <a:ext uri="{FF2B5EF4-FFF2-40B4-BE49-F238E27FC236}">
                  <a16:creationId xmlns:a16="http://schemas.microsoft.com/office/drawing/2014/main" id="{74A3A666-6BBA-B44C-911C-F2E6CCF91B6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4" action="ppaction://hlinksldjump" tooltip="返回知识点目录"/>
              <a:extLst>
                <a:ext uri="{FF2B5EF4-FFF2-40B4-BE49-F238E27FC236}">
                  <a16:creationId xmlns:a16="http://schemas.microsoft.com/office/drawing/2014/main" id="{A83A223B-A2A8-634E-BEA6-5F85110FD66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4" name="椭圆 43">
              <a:extLst>
                <a:ext uri="{FF2B5EF4-FFF2-40B4-BE49-F238E27FC236}">
                  <a16:creationId xmlns:a16="http://schemas.microsoft.com/office/drawing/2014/main" id="{8CDD979C-DA93-A444-B41A-AB756E3FBBA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8681" name="组合 14">
            <a:extLst>
              <a:ext uri="{FF2B5EF4-FFF2-40B4-BE49-F238E27FC236}">
                <a16:creationId xmlns:a16="http://schemas.microsoft.com/office/drawing/2014/main" id="{BC2ED4C8-5928-4374-9B27-020B19FB469E}"/>
              </a:ext>
            </a:extLst>
          </p:cNvPr>
          <p:cNvGrpSpPr>
            <a:grpSpLocks/>
          </p:cNvGrpSpPr>
          <p:nvPr/>
        </p:nvGrpSpPr>
        <p:grpSpPr bwMode="auto">
          <a:xfrm>
            <a:off x="8526463" y="2741613"/>
            <a:ext cx="504825" cy="504825"/>
            <a:chOff x="8532440" y="3501008"/>
            <a:chExt cx="504056" cy="504056"/>
          </a:xfrm>
        </p:grpSpPr>
        <p:grpSp>
          <p:nvGrpSpPr>
            <p:cNvPr id="28685" name="组合 15">
              <a:extLst>
                <a:ext uri="{FF2B5EF4-FFF2-40B4-BE49-F238E27FC236}">
                  <a16:creationId xmlns:a16="http://schemas.microsoft.com/office/drawing/2014/main" id="{ADBFBE33-B752-4201-A18D-9E014101143E}"/>
                </a:ext>
              </a:extLst>
            </p:cNvPr>
            <p:cNvGrpSpPr>
              <a:grpSpLocks/>
            </p:cNvGrpSpPr>
            <p:nvPr/>
          </p:nvGrpSpPr>
          <p:grpSpPr bwMode="auto">
            <a:xfrm>
              <a:off x="8532440" y="3501008"/>
              <a:ext cx="504056" cy="504056"/>
              <a:chOff x="8532440" y="3501008"/>
              <a:chExt cx="504056" cy="504056"/>
            </a:xfrm>
          </p:grpSpPr>
          <p:sp>
            <p:nvSpPr>
              <p:cNvPr id="48" name="椭圆 47">
                <a:extLst>
                  <a:ext uri="{FF2B5EF4-FFF2-40B4-BE49-F238E27FC236}">
                    <a16:creationId xmlns:a16="http://schemas.microsoft.com/office/drawing/2014/main" id="{20B57B8E-0E35-A948-9429-A68BE9E751C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5" action="ppaction://hlinksldjump" tooltip="上一个知识点"/>
                <a:extLst>
                  <a:ext uri="{FF2B5EF4-FFF2-40B4-BE49-F238E27FC236}">
                    <a16:creationId xmlns:a16="http://schemas.microsoft.com/office/drawing/2014/main" id="{51D851DD-AF1B-2843-8985-94C812F4695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7" name="椭圆 46">
              <a:extLst>
                <a:ext uri="{FF2B5EF4-FFF2-40B4-BE49-F238E27FC236}">
                  <a16:creationId xmlns:a16="http://schemas.microsoft.com/office/drawing/2014/main" id="{F6F2D392-9A8F-D740-B9DC-0235886B05B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2" name="矩形 10">
            <a:hlinkClick r:id="rId6" action="ppaction://hlinksldjump"/>
            <a:extLst>
              <a:ext uri="{FF2B5EF4-FFF2-40B4-BE49-F238E27FC236}">
                <a16:creationId xmlns:a16="http://schemas.microsoft.com/office/drawing/2014/main" id="{729B3962-E69D-B343-BEB4-2711FFF603C9}"/>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63" name="矩形 10">
            <a:hlinkClick r:id="rId7" action="ppaction://hlinksldjump"/>
            <a:extLst>
              <a:ext uri="{FF2B5EF4-FFF2-40B4-BE49-F238E27FC236}">
                <a16:creationId xmlns:a16="http://schemas.microsoft.com/office/drawing/2014/main" id="{0317F9CC-AF85-FC43-AF27-9AA81047410F}"/>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28684" name="文本框 1">
            <a:extLst>
              <a:ext uri="{FF2B5EF4-FFF2-40B4-BE49-F238E27FC236}">
                <a16:creationId xmlns:a16="http://schemas.microsoft.com/office/drawing/2014/main" id="{D9CF43EE-3E56-43CC-AA86-384C1E2F7378}"/>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06060"/>
        </a:solidFill>
        <a:effectLst/>
      </p:bgPr>
    </p:bg>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62B22B12-A632-9F42-8103-08FA257F35DA}"/>
              </a:ext>
            </a:extLst>
          </p:cNvPr>
          <p:cNvSpPr/>
          <p:nvPr/>
        </p:nvSpPr>
        <p:spPr>
          <a:xfrm>
            <a:off x="215900" y="3557588"/>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矩形 24">
            <a:extLst>
              <a:ext uri="{FF2B5EF4-FFF2-40B4-BE49-F238E27FC236}">
                <a16:creationId xmlns:a16="http://schemas.microsoft.com/office/drawing/2014/main" id="{D73F4917-94F2-DD46-BF61-479669FD794F}"/>
              </a:ext>
            </a:extLst>
          </p:cNvPr>
          <p:cNvSpPr/>
          <p:nvPr/>
        </p:nvSpPr>
        <p:spPr>
          <a:xfrm>
            <a:off x="215900" y="3558120"/>
            <a:ext cx="971550" cy="647700"/>
          </a:xfrm>
          <a:prstGeom prst="rect">
            <a:avLst/>
          </a:prstGeom>
          <a:solidFill>
            <a:schemeClr val="bg1">
              <a:lumMod val="65000"/>
            </a:schemeClr>
          </a:solidFill>
          <a:ln>
            <a:solidFill>
              <a:schemeClr val="bg1"/>
            </a:solidFill>
          </a:ln>
          <a:effectLst>
            <a:innerShdw blurRad="63500" dist="50800" dir="18900000">
              <a:prstClr val="black">
                <a:alpha val="50000"/>
              </a:prstClr>
            </a:inn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矩形 26">
            <a:extLst>
              <a:ext uri="{FF2B5EF4-FFF2-40B4-BE49-F238E27FC236}">
                <a16:creationId xmlns:a16="http://schemas.microsoft.com/office/drawing/2014/main" id="{8CB2B7F6-308F-EB4C-9803-3273A1273134}"/>
              </a:ext>
            </a:extLst>
          </p:cNvPr>
          <p:cNvSpPr/>
          <p:nvPr/>
        </p:nvSpPr>
        <p:spPr>
          <a:xfrm>
            <a:off x="1250950" y="3557588"/>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665139A1-F60B-3745-A9CB-11F68FD343C6}"/>
              </a:ext>
            </a:extLst>
          </p:cNvPr>
          <p:cNvSpPr/>
          <p:nvPr/>
        </p:nvSpPr>
        <p:spPr>
          <a:xfrm>
            <a:off x="2987675" y="3557588"/>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1E1EF8E3-C227-054F-BE09-D25F3C79429A}"/>
              </a:ext>
            </a:extLst>
          </p:cNvPr>
          <p:cNvSpPr/>
          <p:nvPr/>
        </p:nvSpPr>
        <p:spPr>
          <a:xfrm>
            <a:off x="4716463" y="3557588"/>
            <a:ext cx="2339975"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D3F5F7FF-CE30-9141-9C07-6EA08432507B}"/>
              </a:ext>
            </a:extLst>
          </p:cNvPr>
          <p:cNvSpPr/>
          <p:nvPr/>
        </p:nvSpPr>
        <p:spPr>
          <a:xfrm>
            <a:off x="7092950" y="3557588"/>
            <a:ext cx="1690688" cy="647700"/>
          </a:xfrm>
          <a:prstGeom prst="rect">
            <a:avLst/>
          </a:prstGeom>
          <a:solidFill>
            <a:srgbClr val="DDB41D"/>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46" name="文本框 30">
            <a:extLst>
              <a:ext uri="{FF2B5EF4-FFF2-40B4-BE49-F238E27FC236}">
                <a16:creationId xmlns:a16="http://schemas.microsoft.com/office/drawing/2014/main" id="{36C95915-AB2D-425A-996F-224106659ADC}"/>
              </a:ext>
            </a:extLst>
          </p:cNvPr>
          <p:cNvSpPr txBox="1">
            <a:spLocks noChangeArrowheads="1"/>
          </p:cNvSpPr>
          <p:nvPr/>
        </p:nvSpPr>
        <p:spPr bwMode="auto">
          <a:xfrm>
            <a:off x="509588"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14347" name="直接连接符 5129">
            <a:extLst>
              <a:ext uri="{FF2B5EF4-FFF2-40B4-BE49-F238E27FC236}">
                <a16:creationId xmlns:a16="http://schemas.microsoft.com/office/drawing/2014/main" id="{745A4EDC-1A6C-4EFB-99EA-8389091B36B4}"/>
              </a:ext>
            </a:extLst>
          </p:cNvPr>
          <p:cNvSpPr>
            <a:spLocks noChangeShapeType="1"/>
          </p:cNvSpPr>
          <p:nvPr/>
        </p:nvSpPr>
        <p:spPr bwMode="auto">
          <a:xfrm>
            <a:off x="215900" y="4724400"/>
            <a:ext cx="126047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文本框 5128">
            <a:extLst>
              <a:ext uri="{FF2B5EF4-FFF2-40B4-BE49-F238E27FC236}">
                <a16:creationId xmlns:a16="http://schemas.microsoft.com/office/drawing/2014/main" id="{611C4E5B-143D-4DEA-ABDA-9F5395EC4523}"/>
              </a:ext>
            </a:extLst>
          </p:cNvPr>
          <p:cNvSpPr txBox="1">
            <a:spLocks noChangeArrowheads="1"/>
          </p:cNvSpPr>
          <p:nvPr/>
        </p:nvSpPr>
        <p:spPr bwMode="auto">
          <a:xfrm>
            <a:off x="250825" y="4684713"/>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系统概述</a:t>
            </a:r>
          </a:p>
        </p:txBody>
      </p:sp>
      <p:sp>
        <p:nvSpPr>
          <p:cNvPr id="14349" name="直接连接符 5129">
            <a:extLst>
              <a:ext uri="{FF2B5EF4-FFF2-40B4-BE49-F238E27FC236}">
                <a16:creationId xmlns:a16="http://schemas.microsoft.com/office/drawing/2014/main" id="{231F2A65-B867-4D48-9947-8D81636FA0B7}"/>
              </a:ext>
            </a:extLst>
          </p:cNvPr>
          <p:cNvSpPr>
            <a:spLocks noChangeShapeType="1"/>
          </p:cNvSpPr>
          <p:nvPr/>
        </p:nvSpPr>
        <p:spPr bwMode="auto">
          <a:xfrm rot="-5400000">
            <a:off x="498476" y="4489450"/>
            <a:ext cx="468312"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0" name="直接连接符 5129">
            <a:extLst>
              <a:ext uri="{FF2B5EF4-FFF2-40B4-BE49-F238E27FC236}">
                <a16:creationId xmlns:a16="http://schemas.microsoft.com/office/drawing/2014/main" id="{C03AACBE-6192-4C70-B58C-3F47D16D7493}"/>
              </a:ext>
            </a:extLst>
          </p:cNvPr>
          <p:cNvSpPr>
            <a:spLocks noChangeShapeType="1"/>
          </p:cNvSpPr>
          <p:nvPr/>
        </p:nvSpPr>
        <p:spPr bwMode="auto">
          <a:xfrm flipH="1">
            <a:off x="1331913" y="3284538"/>
            <a:ext cx="15843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1" name="文本框 5131">
            <a:hlinkClick r:id="rId2" action="ppaction://hlinksldjump"/>
            <a:extLst>
              <a:ext uri="{FF2B5EF4-FFF2-40B4-BE49-F238E27FC236}">
                <a16:creationId xmlns:a16="http://schemas.microsoft.com/office/drawing/2014/main" id="{A96C2CCF-E34B-41C2-9D72-CB7611A95737}"/>
              </a:ext>
            </a:extLst>
          </p:cNvPr>
          <p:cNvSpPr txBox="1">
            <a:spLocks noChangeArrowheads="1"/>
          </p:cNvSpPr>
          <p:nvPr/>
        </p:nvSpPr>
        <p:spPr bwMode="auto">
          <a:xfrm>
            <a:off x="1187450" y="2852738"/>
            <a:ext cx="207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常用多媒体板卡</a:t>
            </a:r>
          </a:p>
        </p:txBody>
      </p:sp>
      <p:sp>
        <p:nvSpPr>
          <p:cNvPr id="14352" name="直接连接符 5129">
            <a:extLst>
              <a:ext uri="{FF2B5EF4-FFF2-40B4-BE49-F238E27FC236}">
                <a16:creationId xmlns:a16="http://schemas.microsoft.com/office/drawing/2014/main" id="{5F6C63BC-33EF-4EF5-90DA-7D81097A86AC}"/>
              </a:ext>
            </a:extLst>
          </p:cNvPr>
          <p:cNvSpPr>
            <a:spLocks noChangeShapeType="1"/>
          </p:cNvSpPr>
          <p:nvPr/>
        </p:nvSpPr>
        <p:spPr bwMode="auto">
          <a:xfrm>
            <a:off x="3132138" y="472281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3" name="直接连接符 5129">
            <a:extLst>
              <a:ext uri="{FF2B5EF4-FFF2-40B4-BE49-F238E27FC236}">
                <a16:creationId xmlns:a16="http://schemas.microsoft.com/office/drawing/2014/main" id="{35424A2A-834E-46AA-99DD-4ADADCBBF6A6}"/>
              </a:ext>
            </a:extLst>
          </p:cNvPr>
          <p:cNvSpPr>
            <a:spLocks noChangeShapeType="1"/>
          </p:cNvSpPr>
          <p:nvPr/>
        </p:nvSpPr>
        <p:spPr bwMode="auto">
          <a:xfrm rot="-5400000">
            <a:off x="3522663" y="4454525"/>
            <a:ext cx="468312"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文本框 5125">
            <a:hlinkClick r:id="rId3" action="ppaction://hlinksldjump"/>
            <a:extLst>
              <a:ext uri="{FF2B5EF4-FFF2-40B4-BE49-F238E27FC236}">
                <a16:creationId xmlns:a16="http://schemas.microsoft.com/office/drawing/2014/main" id="{D0C7FC3E-D6EA-9A41-98C0-0859951A4F26}"/>
              </a:ext>
            </a:extLst>
          </p:cNvPr>
          <p:cNvSpPr txBox="1">
            <a:spLocks noChangeArrowheads="1"/>
          </p:cNvSpPr>
          <p:nvPr/>
        </p:nvSpPr>
        <p:spPr bwMode="auto">
          <a:xfrm>
            <a:off x="2916238" y="4724400"/>
            <a:ext cx="170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000" dirty="0">
                <a:solidFill>
                  <a:schemeClr val="bg1">
                    <a:lumMod val="85000"/>
                  </a:schemeClr>
                </a:solidFill>
                <a:latin typeface="宋体" panose="02010600030101010101" pitchFamily="2" charset="-122"/>
              </a:rPr>
              <a:t>常用</a:t>
            </a:r>
            <a:r>
              <a:rPr lang="en-US" altLang="zh-CN" sz="2000" dirty="0">
                <a:solidFill>
                  <a:schemeClr val="bg1">
                    <a:lumMod val="85000"/>
                  </a:schemeClr>
                </a:solidFill>
                <a:latin typeface="宋体" panose="02010600030101010101" pitchFamily="2" charset="-122"/>
              </a:rPr>
              <a:t>I/O</a:t>
            </a:r>
            <a:r>
              <a:rPr lang="zh-CN" altLang="en-US" sz="2000" dirty="0">
                <a:solidFill>
                  <a:schemeClr val="bg1">
                    <a:lumMod val="85000"/>
                  </a:schemeClr>
                </a:solidFill>
                <a:latin typeface="宋体" panose="02010600030101010101" pitchFamily="2" charset="-122"/>
              </a:rPr>
              <a:t>设备</a:t>
            </a:r>
          </a:p>
        </p:txBody>
      </p:sp>
      <p:sp>
        <p:nvSpPr>
          <p:cNvPr id="14355" name="直接连接符 5129">
            <a:extLst>
              <a:ext uri="{FF2B5EF4-FFF2-40B4-BE49-F238E27FC236}">
                <a16:creationId xmlns:a16="http://schemas.microsoft.com/office/drawing/2014/main" id="{668DEB6C-A43A-4697-BE30-8D019F3F45FA}"/>
              </a:ext>
            </a:extLst>
          </p:cNvPr>
          <p:cNvSpPr>
            <a:spLocks noChangeShapeType="1"/>
          </p:cNvSpPr>
          <p:nvPr/>
        </p:nvSpPr>
        <p:spPr bwMode="auto">
          <a:xfrm flipH="1">
            <a:off x="5002213" y="30511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6" name="直接连接符 5129">
            <a:extLst>
              <a:ext uri="{FF2B5EF4-FFF2-40B4-BE49-F238E27FC236}">
                <a16:creationId xmlns:a16="http://schemas.microsoft.com/office/drawing/2014/main" id="{DA199EBB-9A9D-41D5-85D4-018DB9117177}"/>
              </a:ext>
            </a:extLst>
          </p:cNvPr>
          <p:cNvSpPr>
            <a:spLocks noChangeShapeType="1"/>
          </p:cNvSpPr>
          <p:nvPr/>
        </p:nvSpPr>
        <p:spPr bwMode="auto">
          <a:xfrm rot="5400000" flipH="1">
            <a:off x="5561012" y="3328988"/>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7" name="文本框 5126">
            <a:hlinkClick r:id="rId4" action="ppaction://hlinksldjump"/>
            <a:extLst>
              <a:ext uri="{FF2B5EF4-FFF2-40B4-BE49-F238E27FC236}">
                <a16:creationId xmlns:a16="http://schemas.microsoft.com/office/drawing/2014/main" id="{DE366DE8-168B-4027-B942-E1B18BC1D89E}"/>
              </a:ext>
            </a:extLst>
          </p:cNvPr>
          <p:cNvSpPr txBox="1">
            <a:spLocks noChangeArrowheads="1"/>
          </p:cNvSpPr>
          <p:nvPr/>
        </p:nvSpPr>
        <p:spPr bwMode="auto">
          <a:xfrm>
            <a:off x="4859338" y="263683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辅助存储设备</a:t>
            </a:r>
          </a:p>
        </p:txBody>
      </p:sp>
      <p:sp>
        <p:nvSpPr>
          <p:cNvPr id="14358" name="直接连接符 5129">
            <a:extLst>
              <a:ext uri="{FF2B5EF4-FFF2-40B4-BE49-F238E27FC236}">
                <a16:creationId xmlns:a16="http://schemas.microsoft.com/office/drawing/2014/main" id="{53F2E567-36CF-4CD8-955C-BC0B8EEE14BD}"/>
              </a:ext>
            </a:extLst>
          </p:cNvPr>
          <p:cNvSpPr>
            <a:spLocks noChangeShapeType="1"/>
          </p:cNvSpPr>
          <p:nvPr/>
        </p:nvSpPr>
        <p:spPr bwMode="auto">
          <a:xfrm>
            <a:off x="7010400" y="4508500"/>
            <a:ext cx="1954213"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59" name="直接连接符 5129">
            <a:extLst>
              <a:ext uri="{FF2B5EF4-FFF2-40B4-BE49-F238E27FC236}">
                <a16:creationId xmlns:a16="http://schemas.microsoft.com/office/drawing/2014/main" id="{A76C939C-0FC2-4FFA-AA9A-A92396986A00}"/>
              </a:ext>
            </a:extLst>
          </p:cNvPr>
          <p:cNvSpPr>
            <a:spLocks noChangeShapeType="1"/>
          </p:cNvSpPr>
          <p:nvPr/>
        </p:nvSpPr>
        <p:spPr bwMode="auto">
          <a:xfrm rot="-5400000">
            <a:off x="7865269" y="4345781"/>
            <a:ext cx="323850"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60" name="文本框 5126">
            <a:hlinkClick r:id="rId5" action="ppaction://hlinksldjump"/>
            <a:extLst>
              <a:ext uri="{FF2B5EF4-FFF2-40B4-BE49-F238E27FC236}">
                <a16:creationId xmlns:a16="http://schemas.microsoft.com/office/drawing/2014/main" id="{C706BF68-EAC7-49CA-89BC-44225C354C47}"/>
              </a:ext>
            </a:extLst>
          </p:cNvPr>
          <p:cNvSpPr txBox="1">
            <a:spLocks noChangeArrowheads="1"/>
          </p:cNvSpPr>
          <p:nvPr/>
        </p:nvSpPr>
        <p:spPr bwMode="auto">
          <a:xfrm>
            <a:off x="6858000" y="4546600"/>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虚拟现实交互设备</a:t>
            </a:r>
          </a:p>
        </p:txBody>
      </p:sp>
      <p:sp>
        <p:nvSpPr>
          <p:cNvPr id="14361" name="文本框 46">
            <a:extLst>
              <a:ext uri="{FF2B5EF4-FFF2-40B4-BE49-F238E27FC236}">
                <a16:creationId xmlns:a16="http://schemas.microsoft.com/office/drawing/2014/main" id="{BB85BC3D-A068-4A48-8B00-E2549603C1BB}"/>
              </a:ext>
            </a:extLst>
          </p:cNvPr>
          <p:cNvSpPr txBox="1">
            <a:spLocks noChangeArrowheads="1"/>
          </p:cNvSpPr>
          <p:nvPr/>
        </p:nvSpPr>
        <p:spPr bwMode="auto">
          <a:xfrm>
            <a:off x="1854200"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14362" name="文本框 47">
            <a:extLst>
              <a:ext uri="{FF2B5EF4-FFF2-40B4-BE49-F238E27FC236}">
                <a16:creationId xmlns:a16="http://schemas.microsoft.com/office/drawing/2014/main" id="{4A76BFCB-0274-4A75-93D8-252692AF4ACF}"/>
              </a:ext>
            </a:extLst>
          </p:cNvPr>
          <p:cNvSpPr txBox="1">
            <a:spLocks noChangeArrowheads="1"/>
          </p:cNvSpPr>
          <p:nvPr/>
        </p:nvSpPr>
        <p:spPr bwMode="auto">
          <a:xfrm>
            <a:off x="3548063"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sp>
        <p:nvSpPr>
          <p:cNvPr id="14363" name="文本框 48">
            <a:extLst>
              <a:ext uri="{FF2B5EF4-FFF2-40B4-BE49-F238E27FC236}">
                <a16:creationId xmlns:a16="http://schemas.microsoft.com/office/drawing/2014/main" id="{FFB9F564-534B-4B5A-A180-42A331A8C061}"/>
              </a:ext>
            </a:extLst>
          </p:cNvPr>
          <p:cNvSpPr txBox="1">
            <a:spLocks noChangeArrowheads="1"/>
          </p:cNvSpPr>
          <p:nvPr/>
        </p:nvSpPr>
        <p:spPr bwMode="auto">
          <a:xfrm>
            <a:off x="5603875"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sp>
        <p:nvSpPr>
          <p:cNvPr id="14364" name="文本框 49">
            <a:extLst>
              <a:ext uri="{FF2B5EF4-FFF2-40B4-BE49-F238E27FC236}">
                <a16:creationId xmlns:a16="http://schemas.microsoft.com/office/drawing/2014/main" id="{83D622A4-2F22-494E-A98C-829B3E7905F1}"/>
              </a:ext>
            </a:extLst>
          </p:cNvPr>
          <p:cNvSpPr txBox="1">
            <a:spLocks noChangeArrowheads="1"/>
          </p:cNvSpPr>
          <p:nvPr/>
        </p:nvSpPr>
        <p:spPr bwMode="auto">
          <a:xfrm>
            <a:off x="7799388"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grpSp>
        <p:nvGrpSpPr>
          <p:cNvPr id="51" name="组合 50">
            <a:extLst>
              <a:ext uri="{FF2B5EF4-FFF2-40B4-BE49-F238E27FC236}">
                <a16:creationId xmlns:a16="http://schemas.microsoft.com/office/drawing/2014/main" id="{ED342283-424C-4224-A2FE-36020605B8E6}"/>
              </a:ext>
            </a:extLst>
          </p:cNvPr>
          <p:cNvGrpSpPr>
            <a:grpSpLocks/>
          </p:cNvGrpSpPr>
          <p:nvPr/>
        </p:nvGrpSpPr>
        <p:grpSpPr bwMode="auto">
          <a:xfrm>
            <a:off x="107950" y="5083175"/>
            <a:ext cx="1738313" cy="1082675"/>
            <a:chOff x="252320" y="4173087"/>
            <a:chExt cx="2079931" cy="1082427"/>
          </a:xfrm>
        </p:grpSpPr>
        <p:sp>
          <p:nvSpPr>
            <p:cNvPr id="52" name="矩形 44">
              <a:extLst>
                <a:ext uri="{FF2B5EF4-FFF2-40B4-BE49-F238E27FC236}">
                  <a16:creationId xmlns:a16="http://schemas.microsoft.com/office/drawing/2014/main" id="{8FC0A930-157C-B74D-95B6-F680999F5C12}"/>
                </a:ext>
              </a:extLst>
            </p:cNvPr>
            <p:cNvSpPr>
              <a:spLocks noChangeArrowheads="1"/>
            </p:cNvSpPr>
            <p:nvPr/>
          </p:nvSpPr>
          <p:spPr bwMode="auto">
            <a:xfrm>
              <a:off x="263717" y="4173087"/>
              <a:ext cx="2068534" cy="1082427"/>
            </a:xfrm>
            <a:prstGeom prst="rect">
              <a:avLst/>
            </a:prstGeom>
            <a:solidFill>
              <a:schemeClr val="bg1">
                <a:lumMod val="85000"/>
                <a:alpha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itchFamily="34" charset="0"/>
                  <a:ea typeface="宋体" pitchFamily="2" charset="-122"/>
                </a:defRPr>
              </a:lvl1pPr>
              <a:lvl2pPr marL="742950" indent="-285750">
                <a:defRPr b="1">
                  <a:solidFill>
                    <a:schemeClr val="tx1"/>
                  </a:solidFill>
                  <a:latin typeface="Arial" pitchFamily="34" charset="0"/>
                  <a:ea typeface="宋体" pitchFamily="2" charset="-122"/>
                </a:defRPr>
              </a:lvl2pPr>
              <a:lvl3pPr marL="1143000" indent="-228600">
                <a:defRPr b="1">
                  <a:solidFill>
                    <a:schemeClr val="tx1"/>
                  </a:solidFill>
                  <a:latin typeface="Arial" pitchFamily="34" charset="0"/>
                  <a:ea typeface="宋体" pitchFamily="2" charset="-122"/>
                </a:defRPr>
              </a:lvl3pPr>
              <a:lvl4pPr marL="1600200" indent="-228600">
                <a:defRPr b="1">
                  <a:solidFill>
                    <a:schemeClr val="tx1"/>
                  </a:solidFill>
                  <a:latin typeface="Arial" pitchFamily="34" charset="0"/>
                  <a:ea typeface="宋体" pitchFamily="2" charset="-122"/>
                </a:defRPr>
              </a:lvl4pPr>
              <a:lvl5pPr marL="2057400" indent="-228600">
                <a:defRPr b="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b="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b="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b="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b="1">
                  <a:solidFill>
                    <a:schemeClr val="tx1"/>
                  </a:solidFill>
                  <a:latin typeface="Arial" pitchFamily="34" charset="0"/>
                  <a:ea typeface="宋体" pitchFamily="2" charset="-122"/>
                </a:defRPr>
              </a:lvl9pPr>
            </a:lstStyle>
            <a:p>
              <a:pPr eaLnBrk="1" hangingPunct="1">
                <a:lnSpc>
                  <a:spcPct val="140000"/>
                </a:lnSpc>
                <a:buFont typeface="Arial" pitchFamily="34" charset="0"/>
                <a:buNone/>
                <a:defRPr/>
              </a:pPr>
              <a:r>
                <a:rPr lang="zh-CN" altLang="en-US" sz="1600">
                  <a:latin typeface="宋体" pitchFamily="2" charset="-122"/>
                </a:rPr>
                <a:t>               </a:t>
              </a:r>
            </a:p>
          </p:txBody>
        </p:sp>
        <p:sp>
          <p:nvSpPr>
            <p:cNvPr id="14374" name="文本框 52">
              <a:hlinkClick r:id="rId6" action="ppaction://hlinksldjump"/>
              <a:extLst>
                <a:ext uri="{FF2B5EF4-FFF2-40B4-BE49-F238E27FC236}">
                  <a16:creationId xmlns:a16="http://schemas.microsoft.com/office/drawing/2014/main" id="{CBCFD5E1-A7D6-437B-8C34-4456F7353FD2}"/>
                </a:ext>
              </a:extLst>
            </p:cNvPr>
            <p:cNvSpPr txBox="1">
              <a:spLocks noChangeArrowheads="1"/>
            </p:cNvSpPr>
            <p:nvPr/>
          </p:nvSpPr>
          <p:spPr bwMode="auto">
            <a:xfrm>
              <a:off x="265617" y="4247683"/>
              <a:ext cx="1635452" cy="338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2.1.1 </a:t>
              </a:r>
              <a:r>
                <a:rPr lang="zh-CN" altLang="en-US" sz="1600">
                  <a:latin typeface="宋体" panose="02010600030101010101" pitchFamily="2" charset="-122"/>
                </a:rPr>
                <a:t>系统组成</a:t>
              </a:r>
            </a:p>
          </p:txBody>
        </p:sp>
        <p:sp>
          <p:nvSpPr>
            <p:cNvPr id="14375" name="文本框 53">
              <a:hlinkClick r:id="rId7" action="ppaction://hlinksldjump"/>
              <a:extLst>
                <a:ext uri="{FF2B5EF4-FFF2-40B4-BE49-F238E27FC236}">
                  <a16:creationId xmlns:a16="http://schemas.microsoft.com/office/drawing/2014/main" id="{007C412E-97DB-4F5B-9043-7DCF082FC681}"/>
                </a:ext>
              </a:extLst>
            </p:cNvPr>
            <p:cNvSpPr txBox="1">
              <a:spLocks noChangeArrowheads="1"/>
            </p:cNvSpPr>
            <p:nvPr/>
          </p:nvSpPr>
          <p:spPr bwMode="auto">
            <a:xfrm>
              <a:off x="252320" y="4703191"/>
              <a:ext cx="1637352" cy="33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2.1.2 </a:t>
              </a:r>
              <a:r>
                <a:rPr lang="zh-CN" altLang="en-US" sz="1600">
                  <a:latin typeface="宋体" panose="02010600030101010101" pitchFamily="2" charset="-122"/>
                </a:rPr>
                <a:t>性能指标</a:t>
              </a:r>
            </a:p>
          </p:txBody>
        </p:sp>
      </p:grpSp>
      <p:grpSp>
        <p:nvGrpSpPr>
          <p:cNvPr id="14366" name="组合 17">
            <a:extLst>
              <a:ext uri="{FF2B5EF4-FFF2-40B4-BE49-F238E27FC236}">
                <a16:creationId xmlns:a16="http://schemas.microsoft.com/office/drawing/2014/main" id="{E237DDC7-BB2F-4413-93E5-4BC4DAA75460}"/>
              </a:ext>
            </a:extLst>
          </p:cNvPr>
          <p:cNvGrpSpPr>
            <a:grpSpLocks/>
          </p:cNvGrpSpPr>
          <p:nvPr/>
        </p:nvGrpSpPr>
        <p:grpSpPr bwMode="auto">
          <a:xfrm>
            <a:off x="8532813" y="1279525"/>
            <a:ext cx="504825" cy="504825"/>
            <a:chOff x="8432678" y="1661126"/>
            <a:chExt cx="504056" cy="504056"/>
          </a:xfrm>
        </p:grpSpPr>
        <p:sp>
          <p:nvSpPr>
            <p:cNvPr id="34" name="椭圆 33">
              <a:extLst>
                <a:ext uri="{FF2B5EF4-FFF2-40B4-BE49-F238E27FC236}">
                  <a16:creationId xmlns:a16="http://schemas.microsoft.com/office/drawing/2014/main" id="{0105F822-E0A3-7B40-ADD6-B24E6C0545F6}"/>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5" name="上箭头 5155">
              <a:hlinkClick r:id="rId8" action="ppaction://hlinksldjump" tooltip="返回目录"/>
              <a:extLst>
                <a:ext uri="{FF2B5EF4-FFF2-40B4-BE49-F238E27FC236}">
                  <a16:creationId xmlns:a16="http://schemas.microsoft.com/office/drawing/2014/main" id="{FE3CE46F-B9BD-6C40-9F41-AC043CDA973D}"/>
                </a:ext>
              </a:extLst>
            </p:cNvPr>
            <p:cNvSpPr>
              <a:spLocks noChangeArrowheads="1"/>
            </p:cNvSpPr>
            <p:nvPr/>
          </p:nvSpPr>
          <p:spPr bwMode="auto">
            <a:xfrm rot="10800000"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Font typeface="Arial" pitchFamily="34" charset="0"/>
                <a:buChar char="•"/>
                <a:defRPr sz="3200">
                  <a:solidFill>
                    <a:schemeClr val="tx1"/>
                  </a:solidFill>
                  <a:latin typeface="Arial" pitchFamily="34" charset="0"/>
                  <a:ea typeface="宋体" pitchFamily="2" charset="-122"/>
                </a:defRPr>
              </a:lvl1pPr>
              <a:lvl2pPr marL="742950" indent="-285750">
                <a:spcBef>
                  <a:spcPct val="20000"/>
                </a:spcBef>
                <a:buFont typeface="Arial" pitchFamily="34" charset="0"/>
                <a:buChar char="–"/>
                <a:defRPr sz="2800">
                  <a:solidFill>
                    <a:schemeClr val="tx1"/>
                  </a:solidFill>
                  <a:latin typeface="Arial" pitchFamily="34" charset="0"/>
                  <a:ea typeface="宋体" pitchFamily="2" charset="-122"/>
                </a:defRPr>
              </a:lvl2pPr>
              <a:lvl3pPr marL="1143000" indent="-228600">
                <a:spcBef>
                  <a:spcPct val="20000"/>
                </a:spcBef>
                <a:buFont typeface="Arial" pitchFamily="34" charset="0"/>
                <a:buChar char="•"/>
                <a:defRPr sz="2400">
                  <a:solidFill>
                    <a:schemeClr val="tx1"/>
                  </a:solidFill>
                  <a:latin typeface="Arial" pitchFamily="34" charset="0"/>
                  <a:ea typeface="宋体" pitchFamily="2" charset="-122"/>
                </a:defRPr>
              </a:lvl3pPr>
              <a:lvl4pPr marL="1600200" indent="-228600">
                <a:spcBef>
                  <a:spcPct val="20000"/>
                </a:spcBef>
                <a:buFont typeface="Arial" pitchFamily="34" charset="0"/>
                <a:buChar char="–"/>
                <a:defRPr sz="2000">
                  <a:solidFill>
                    <a:schemeClr val="tx1"/>
                  </a:solidFill>
                  <a:latin typeface="Arial" pitchFamily="34" charset="0"/>
                  <a:ea typeface="宋体" pitchFamily="2" charset="-122"/>
                </a:defRPr>
              </a:lvl4pPr>
              <a:lvl5pPr marL="2057400" indent="-228600">
                <a:spcBef>
                  <a:spcPct val="20000"/>
                </a:spcBef>
                <a:buFont typeface="Arial" pitchFamily="34" charse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9pPr>
            </a:lstStyle>
            <a:p>
              <a:pPr algn="just" eaLnBrk="1" hangingPunct="1">
                <a:spcBef>
                  <a:spcPct val="0"/>
                </a:spcBef>
                <a:buFont typeface="Arial" pitchFamily="34" charset="0"/>
                <a:buNone/>
                <a:defRPr/>
              </a:pPr>
              <a:endParaRPr lang="zh-CN" altLang="en-US" sz="1800" dirty="0"/>
            </a:p>
          </p:txBody>
        </p:sp>
        <p:sp>
          <p:nvSpPr>
            <p:cNvPr id="36" name="椭圆 35">
              <a:extLst>
                <a:ext uri="{FF2B5EF4-FFF2-40B4-BE49-F238E27FC236}">
                  <a16:creationId xmlns:a16="http://schemas.microsoft.com/office/drawing/2014/main" id="{B6F1C656-A4E6-EE4F-8576-CDC10079284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4367" name="直接连接符 5129">
            <a:extLst>
              <a:ext uri="{FF2B5EF4-FFF2-40B4-BE49-F238E27FC236}">
                <a16:creationId xmlns:a16="http://schemas.microsoft.com/office/drawing/2014/main" id="{2789D432-4D92-4F44-9170-151E051D4C8E}"/>
              </a:ext>
            </a:extLst>
          </p:cNvPr>
          <p:cNvSpPr>
            <a:spLocks noChangeShapeType="1"/>
          </p:cNvSpPr>
          <p:nvPr/>
        </p:nvSpPr>
        <p:spPr bwMode="auto">
          <a:xfrm rot="5400000" flipH="1">
            <a:off x="1951832" y="3410744"/>
            <a:ext cx="2524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33"/>
                    </p:tgtEl>
                  </p:cond>
                </p:stCondLst>
                <p:endSync evt="end" delay="0">
                  <p:rtn val="all"/>
                </p:endSync>
                <p:childTnLst>
                  <p:par>
                    <p:cTn id="3" fill="hold" nodeType="clickPar">
                      <p:stCondLst>
                        <p:cond delay="0"/>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10" fill="hold"/>
                                        <p:tgtEl>
                                          <p:spTgt spid="33"/>
                                        </p:tgtEl>
                                        <p:attrNameLst>
                                          <p:attrName>style.color</p:attrName>
                                        </p:attrNameLst>
                                      </p:cBhvr>
                                      <p:to>
                                        <a:srgbClr val="FFC000"/>
                                      </p:to>
                                    </p:animClr>
                                  </p:childTnLst>
                                </p:cTn>
                              </p:par>
                              <p:par>
                                <p:cTn id="7" presetID="22" presetClass="entr" presetSubtype="1" fill="hold" nodeType="withEffect">
                                  <p:stCondLst>
                                    <p:cond delay="0"/>
                                  </p:stCondLst>
                                  <p:childTnLst>
                                    <p:set>
                                      <p:cBhvr>
                                        <p:cTn id="8" dur="1" fill="hold">
                                          <p:stCondLst>
                                            <p:cond delay="0"/>
                                          </p:stCondLst>
                                        </p:cTn>
                                        <p:tgtEl>
                                          <p:spTgt spid="51"/>
                                        </p:tgtEl>
                                        <p:attrNameLst>
                                          <p:attrName>style.visibility</p:attrName>
                                        </p:attrNameLst>
                                      </p:cBhvr>
                                      <p:to>
                                        <p:strVal val="visible"/>
                                      </p:to>
                                    </p:set>
                                    <p:animEffect transition="in" filter="wipe(up)">
                                      <p:cBhvr>
                                        <p:cTn id="9" dur="500"/>
                                        <p:tgtEl>
                                          <p:spTgt spid="51"/>
                                        </p:tgtEl>
                                      </p:cBhvr>
                                    </p:animEffect>
                                  </p:childTnLst>
                                </p:cTn>
                              </p:par>
                            </p:childTnLst>
                          </p:cTn>
                        </p:par>
                      </p:childTnLst>
                    </p:cTn>
                  </p:par>
                </p:childTnLst>
              </p:cTn>
              <p:nextCondLst>
                <p:cond evt="onClick" delay="0">
                  <p:tgtEl>
                    <p:spTgt spid="33"/>
                  </p:tgtEl>
                </p:cond>
              </p:nextCondLst>
            </p:seq>
          </p:childTnLst>
        </p:cTn>
      </p:par>
    </p:tnLst>
    <p:bldLst>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组合 8">
            <a:extLst>
              <a:ext uri="{FF2B5EF4-FFF2-40B4-BE49-F238E27FC236}">
                <a16:creationId xmlns:a16="http://schemas.microsoft.com/office/drawing/2014/main" id="{BB9871DC-D1B8-46DF-9502-03CC2E67B3A0}"/>
              </a:ext>
            </a:extLst>
          </p:cNvPr>
          <p:cNvGrpSpPr>
            <a:grpSpLocks/>
          </p:cNvGrpSpPr>
          <p:nvPr/>
        </p:nvGrpSpPr>
        <p:grpSpPr bwMode="auto">
          <a:xfrm>
            <a:off x="8526463" y="3571875"/>
            <a:ext cx="504825" cy="504825"/>
            <a:chOff x="8521417" y="2709863"/>
            <a:chExt cx="504056" cy="504056"/>
          </a:xfrm>
        </p:grpSpPr>
        <p:sp>
          <p:nvSpPr>
            <p:cNvPr id="21" name="椭圆 20">
              <a:extLst>
                <a:ext uri="{FF2B5EF4-FFF2-40B4-BE49-F238E27FC236}">
                  <a16:creationId xmlns:a16="http://schemas.microsoft.com/office/drawing/2014/main" id="{8AD6CDB1-B3F4-9749-85DF-0B048B27C25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6436D623-67C6-5040-9A6F-1B2CEB5DAB97}"/>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上箭头 5155">
              <a:hlinkClick r:id="rId2" action="ppaction://hlinksldjump" tooltip="下一个知识点"/>
              <a:extLst>
                <a:ext uri="{FF2B5EF4-FFF2-40B4-BE49-F238E27FC236}">
                  <a16:creationId xmlns:a16="http://schemas.microsoft.com/office/drawing/2014/main" id="{0BEB0CA4-546B-9F41-AC5A-B8FB89CA5AC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29698" name="组合 23">
            <a:extLst>
              <a:ext uri="{FF2B5EF4-FFF2-40B4-BE49-F238E27FC236}">
                <a16:creationId xmlns:a16="http://schemas.microsoft.com/office/drawing/2014/main" id="{6E64BB4D-2D3B-4F24-B581-9FA22EC741A3}"/>
              </a:ext>
            </a:extLst>
          </p:cNvPr>
          <p:cNvGrpSpPr>
            <a:grpSpLocks/>
          </p:cNvGrpSpPr>
          <p:nvPr/>
        </p:nvGrpSpPr>
        <p:grpSpPr bwMode="auto">
          <a:xfrm>
            <a:off x="8526463" y="4364038"/>
            <a:ext cx="504825" cy="504825"/>
            <a:chOff x="8432678" y="1661126"/>
            <a:chExt cx="504056" cy="504056"/>
          </a:xfrm>
        </p:grpSpPr>
        <p:sp>
          <p:nvSpPr>
            <p:cNvPr id="31" name="椭圆 30">
              <a:extLst>
                <a:ext uri="{FF2B5EF4-FFF2-40B4-BE49-F238E27FC236}">
                  <a16:creationId xmlns:a16="http://schemas.microsoft.com/office/drawing/2014/main" id="{FC13ACEC-E96D-854D-A369-547A84FDD85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 name="上箭头 5155">
              <a:hlinkClick r:id="rId3" action="ppaction://hlinksldjump" tooltip="返回知识点目录"/>
              <a:extLst>
                <a:ext uri="{FF2B5EF4-FFF2-40B4-BE49-F238E27FC236}">
                  <a16:creationId xmlns:a16="http://schemas.microsoft.com/office/drawing/2014/main" id="{1C42335E-7567-A44F-95E7-6B1E94D2F45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3" name="椭圆 32">
              <a:extLst>
                <a:ext uri="{FF2B5EF4-FFF2-40B4-BE49-F238E27FC236}">
                  <a16:creationId xmlns:a16="http://schemas.microsoft.com/office/drawing/2014/main" id="{BE268B29-C952-7549-B062-367805389C6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29699" name="组合 14">
            <a:extLst>
              <a:ext uri="{FF2B5EF4-FFF2-40B4-BE49-F238E27FC236}">
                <a16:creationId xmlns:a16="http://schemas.microsoft.com/office/drawing/2014/main" id="{008EFB0B-8FD1-497E-8617-B8634028B753}"/>
              </a:ext>
            </a:extLst>
          </p:cNvPr>
          <p:cNvGrpSpPr>
            <a:grpSpLocks/>
          </p:cNvGrpSpPr>
          <p:nvPr/>
        </p:nvGrpSpPr>
        <p:grpSpPr bwMode="auto">
          <a:xfrm>
            <a:off x="8526463" y="2741613"/>
            <a:ext cx="504825" cy="504825"/>
            <a:chOff x="8532440" y="3501008"/>
            <a:chExt cx="504056" cy="504056"/>
          </a:xfrm>
        </p:grpSpPr>
        <p:grpSp>
          <p:nvGrpSpPr>
            <p:cNvPr id="29711" name="组合 15">
              <a:extLst>
                <a:ext uri="{FF2B5EF4-FFF2-40B4-BE49-F238E27FC236}">
                  <a16:creationId xmlns:a16="http://schemas.microsoft.com/office/drawing/2014/main" id="{EEED2695-2E1F-4AEA-95E3-89332CC7875D}"/>
                </a:ext>
              </a:extLst>
            </p:cNvPr>
            <p:cNvGrpSpPr>
              <a:grpSpLocks/>
            </p:cNvGrpSpPr>
            <p:nvPr/>
          </p:nvGrpSpPr>
          <p:grpSpPr bwMode="auto">
            <a:xfrm>
              <a:off x="8532440" y="3501008"/>
              <a:ext cx="504056" cy="504056"/>
              <a:chOff x="8532440" y="3501008"/>
              <a:chExt cx="504056" cy="504056"/>
            </a:xfrm>
          </p:grpSpPr>
          <p:sp>
            <p:nvSpPr>
              <p:cNvPr id="37" name="椭圆 36">
                <a:extLst>
                  <a:ext uri="{FF2B5EF4-FFF2-40B4-BE49-F238E27FC236}">
                    <a16:creationId xmlns:a16="http://schemas.microsoft.com/office/drawing/2014/main" id="{5FFA73D8-E8DB-8C45-B7CA-DF87BE52F2D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4" action="ppaction://hlinksldjump" tooltip="上一个知识点"/>
                <a:extLst>
                  <a:ext uri="{FF2B5EF4-FFF2-40B4-BE49-F238E27FC236}">
                    <a16:creationId xmlns:a16="http://schemas.microsoft.com/office/drawing/2014/main" id="{5985C23A-2B62-B94A-BABD-93AF1AF0E03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6" name="椭圆 35">
              <a:extLst>
                <a:ext uri="{FF2B5EF4-FFF2-40B4-BE49-F238E27FC236}">
                  <a16:creationId xmlns:a16="http://schemas.microsoft.com/office/drawing/2014/main" id="{C4AC6669-0B5E-BE4E-96EB-E4FE6D12978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29700" name="Picture 29" descr="img045副本">
            <a:extLst>
              <a:ext uri="{FF2B5EF4-FFF2-40B4-BE49-F238E27FC236}">
                <a16:creationId xmlns:a16="http://schemas.microsoft.com/office/drawing/2014/main" id="{DBABA9EB-7BC4-45B5-AF36-DE3C0A324BA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950" y="1773238"/>
            <a:ext cx="7402513"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矩形 10">
            <a:hlinkClick r:id="rId6" action="ppaction://hlinksldjump"/>
            <a:extLst>
              <a:ext uri="{FF2B5EF4-FFF2-40B4-BE49-F238E27FC236}">
                <a16:creationId xmlns:a16="http://schemas.microsoft.com/office/drawing/2014/main" id="{D96724E2-11FA-754A-897E-50924DB1EABC}"/>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29702" name="组合 26">
            <a:extLst>
              <a:ext uri="{FF2B5EF4-FFF2-40B4-BE49-F238E27FC236}">
                <a16:creationId xmlns:a16="http://schemas.microsoft.com/office/drawing/2014/main" id="{BF7CE036-B2D1-43BB-97B4-543337225993}"/>
              </a:ext>
            </a:extLst>
          </p:cNvPr>
          <p:cNvGrpSpPr>
            <a:grpSpLocks/>
          </p:cNvGrpSpPr>
          <p:nvPr/>
        </p:nvGrpSpPr>
        <p:grpSpPr bwMode="auto">
          <a:xfrm>
            <a:off x="0" y="2997200"/>
            <a:ext cx="1547813" cy="647700"/>
            <a:chOff x="244713" y="2276872"/>
            <a:chExt cx="1518975" cy="648072"/>
          </a:xfrm>
        </p:grpSpPr>
        <p:sp>
          <p:nvSpPr>
            <p:cNvPr id="29709" name="矩形 10">
              <a:extLst>
                <a:ext uri="{FF2B5EF4-FFF2-40B4-BE49-F238E27FC236}">
                  <a16:creationId xmlns:a16="http://schemas.microsoft.com/office/drawing/2014/main" id="{644D0576-D64A-4CF5-B85C-7B461168556E}"/>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710" name="等腰三角形 11">
              <a:extLst>
                <a:ext uri="{FF2B5EF4-FFF2-40B4-BE49-F238E27FC236}">
                  <a16:creationId xmlns:a16="http://schemas.microsoft.com/office/drawing/2014/main" id="{306BFCF7-1757-4A67-893B-32C0EBAE4227}"/>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0" name="矩形 10">
            <a:hlinkClick r:id="rId7" action="ppaction://hlinksldjump"/>
            <a:extLst>
              <a:ext uri="{FF2B5EF4-FFF2-40B4-BE49-F238E27FC236}">
                <a16:creationId xmlns:a16="http://schemas.microsoft.com/office/drawing/2014/main" id="{99860292-5EE7-A54F-9022-53825CA969EC}"/>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29704" name="矩形 33">
            <a:extLst>
              <a:ext uri="{FF2B5EF4-FFF2-40B4-BE49-F238E27FC236}">
                <a16:creationId xmlns:a16="http://schemas.microsoft.com/office/drawing/2014/main" id="{8EF52617-7317-4293-B789-62B6A627CC91}"/>
              </a:ext>
            </a:extLst>
          </p:cNvPr>
          <p:cNvSpPr>
            <a:spLocks noChangeArrowheads="1"/>
          </p:cNvSpPr>
          <p:nvPr/>
        </p:nvSpPr>
        <p:spPr bwMode="auto">
          <a:xfrm>
            <a:off x="-12700" y="31623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声卡工作原理</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705" name="矩形 1">
            <a:extLst>
              <a:ext uri="{FF2B5EF4-FFF2-40B4-BE49-F238E27FC236}">
                <a16:creationId xmlns:a16="http://schemas.microsoft.com/office/drawing/2014/main" id="{F9D90533-680C-489B-9BE6-0B7AFE2F0EEF}"/>
              </a:ext>
            </a:extLst>
          </p:cNvPr>
          <p:cNvSpPr>
            <a:spLocks noChangeArrowheads="1"/>
          </p:cNvSpPr>
          <p:nvPr/>
        </p:nvSpPr>
        <p:spPr bwMode="auto">
          <a:xfrm>
            <a:off x="4014788" y="5580063"/>
            <a:ext cx="162083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sz="1600" b="0">
                <a:latin typeface="微软雅黑" panose="020B0503020204020204" pitchFamily="34" charset="-122"/>
                <a:ea typeface="微软雅黑" panose="020B0503020204020204" pitchFamily="34" charset="-122"/>
              </a:rPr>
              <a:t>声卡工作原理图</a:t>
            </a:r>
          </a:p>
        </p:txBody>
      </p:sp>
      <p:sp>
        <p:nvSpPr>
          <p:cNvPr id="29706" name="文本框 1">
            <a:extLst>
              <a:ext uri="{FF2B5EF4-FFF2-40B4-BE49-F238E27FC236}">
                <a16:creationId xmlns:a16="http://schemas.microsoft.com/office/drawing/2014/main" id="{3ECAC4A0-7EEB-4403-A7DA-6D4B02573253}"/>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29707" name="文本框 15385">
            <a:extLst>
              <a:ext uri="{FF2B5EF4-FFF2-40B4-BE49-F238E27FC236}">
                <a16:creationId xmlns:a16="http://schemas.microsoft.com/office/drawing/2014/main" id="{C507C57E-CA1F-491E-AAFF-15209A5D118C}"/>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2.2.1   音频卡</a:t>
            </a:r>
          </a:p>
        </p:txBody>
      </p:sp>
      <p:sp>
        <p:nvSpPr>
          <p:cNvPr id="34" name="圆角矩形 33">
            <a:extLst>
              <a:ext uri="{FF2B5EF4-FFF2-40B4-BE49-F238E27FC236}">
                <a16:creationId xmlns:a16="http://schemas.microsoft.com/office/drawing/2014/main" id="{500A7C05-CA56-6240-8AB5-BC0DD377FDE6}"/>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43" name="文本框 18442">
            <a:extLst>
              <a:ext uri="{FF2B5EF4-FFF2-40B4-BE49-F238E27FC236}">
                <a16:creationId xmlns:a16="http://schemas.microsoft.com/office/drawing/2014/main" id="{E458B0CA-6B7B-4723-82AA-4DBCDC5E2F15}"/>
              </a:ext>
            </a:extLst>
          </p:cNvPr>
          <p:cNvSpPr txBox="1">
            <a:spLocks noChangeArrowheads="1"/>
          </p:cNvSpPr>
          <p:nvPr/>
        </p:nvSpPr>
        <p:spPr bwMode="auto">
          <a:xfrm>
            <a:off x="2670175" y="2189163"/>
            <a:ext cx="449421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a:t>
            </a:r>
            <a:r>
              <a:rPr lang="zh-CN" altLang="en-US" sz="2000" b="0">
                <a:latin typeface="宋体" panose="02010600030101010101" pitchFamily="2" charset="-122"/>
                <a:sym typeface="Wingdings" panose="05000000000000000000" pitchFamily="2" charset="2"/>
              </a:rPr>
              <a:t> </a:t>
            </a:r>
            <a:r>
              <a:rPr lang="zh-CN" altLang="en-US" sz="2000" b="0">
                <a:latin typeface="宋体" panose="02010600030101010101" pitchFamily="2" charset="-122"/>
              </a:rPr>
              <a:t>数据转换位数</a:t>
            </a:r>
          </a:p>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 </a:t>
            </a:r>
            <a:r>
              <a:rPr lang="zh-CN" altLang="en-US" sz="2000" b="0">
                <a:latin typeface="宋体" panose="02010600030101010101" pitchFamily="2" charset="-122"/>
              </a:rPr>
              <a:t>采样频率</a:t>
            </a:r>
          </a:p>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a:t>
            </a:r>
            <a:r>
              <a:rPr lang="zh-CN" altLang="en-US" sz="2000" b="0">
                <a:latin typeface="宋体" panose="02010600030101010101" pitchFamily="2" charset="-122"/>
                <a:sym typeface="Wingdings" panose="05000000000000000000" pitchFamily="2" charset="2"/>
              </a:rPr>
              <a:t> </a:t>
            </a:r>
            <a:r>
              <a:rPr lang="zh-CN" altLang="en-US" sz="2000" b="0">
                <a:latin typeface="宋体" panose="02010600030101010101" pitchFamily="2" charset="-122"/>
              </a:rPr>
              <a:t>声道数</a:t>
            </a:r>
          </a:p>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a:t>
            </a:r>
            <a:r>
              <a:rPr lang="zh-CN" altLang="en-US" sz="2000" b="0">
                <a:latin typeface="宋体" panose="02010600030101010101" pitchFamily="2" charset="-122"/>
                <a:sym typeface="Wingdings" panose="05000000000000000000" pitchFamily="2" charset="2"/>
              </a:rPr>
              <a:t> </a:t>
            </a:r>
            <a:r>
              <a:rPr lang="zh-CN" altLang="en-US" sz="2000" b="0">
                <a:latin typeface="宋体" panose="02010600030101010101" pitchFamily="2" charset="-122"/>
              </a:rPr>
              <a:t>内置混音芯片、数字信号处理器</a:t>
            </a:r>
          </a:p>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a:t>
            </a:r>
            <a:r>
              <a:rPr lang="zh-CN" altLang="en-US" sz="2000" b="0">
                <a:latin typeface="宋体" panose="02010600030101010101" pitchFamily="2" charset="-122"/>
                <a:sym typeface="Wingdings" panose="05000000000000000000" pitchFamily="2" charset="2"/>
              </a:rPr>
              <a:t> </a:t>
            </a:r>
            <a:r>
              <a:rPr lang="zh-CN" altLang="en-US" sz="2000" b="0">
                <a:latin typeface="宋体" panose="02010600030101010101" pitchFamily="2" charset="-122"/>
              </a:rPr>
              <a:t>MIDI接口</a:t>
            </a:r>
          </a:p>
          <a:p>
            <a:pPr eaLnBrk="1" hangingPunct="1">
              <a:lnSpc>
                <a:spcPct val="140000"/>
              </a:lnSpc>
              <a:buFont typeface="Arial" panose="020B0604020202020204" pitchFamily="34" charset="0"/>
              <a:buNone/>
            </a:pPr>
            <a:r>
              <a:rPr lang="zh-CN" altLang="en-US" sz="2000" b="0">
                <a:latin typeface="宋体" panose="02010600030101010101" pitchFamily="2" charset="-122"/>
                <a:sym typeface="Wingdings 3" panose="05040102010807070707" pitchFamily="18" charset="2"/>
              </a:rPr>
              <a:t></a:t>
            </a:r>
            <a:r>
              <a:rPr lang="zh-CN" altLang="en-US" sz="2000" b="0">
                <a:latin typeface="宋体" panose="02010600030101010101" pitchFamily="2" charset="-122"/>
                <a:sym typeface="Wingdings" panose="05000000000000000000" pitchFamily="2" charset="2"/>
              </a:rPr>
              <a:t> </a:t>
            </a:r>
            <a:r>
              <a:rPr lang="zh-CN" altLang="en-US" sz="2000" b="0">
                <a:latin typeface="宋体" panose="02010600030101010101" pitchFamily="2" charset="-122"/>
              </a:rPr>
              <a:t>兼容性</a:t>
            </a:r>
          </a:p>
        </p:txBody>
      </p:sp>
      <p:grpSp>
        <p:nvGrpSpPr>
          <p:cNvPr id="30722" name="组合 8">
            <a:extLst>
              <a:ext uri="{FF2B5EF4-FFF2-40B4-BE49-F238E27FC236}">
                <a16:creationId xmlns:a16="http://schemas.microsoft.com/office/drawing/2014/main" id="{542BFCE8-5E09-4AFD-82D1-052D9404608C}"/>
              </a:ext>
            </a:extLst>
          </p:cNvPr>
          <p:cNvGrpSpPr>
            <a:grpSpLocks/>
          </p:cNvGrpSpPr>
          <p:nvPr/>
        </p:nvGrpSpPr>
        <p:grpSpPr bwMode="auto">
          <a:xfrm>
            <a:off x="8526463" y="3571875"/>
            <a:ext cx="504825" cy="504825"/>
            <a:chOff x="8521417" y="2709863"/>
            <a:chExt cx="504056" cy="504056"/>
          </a:xfrm>
        </p:grpSpPr>
        <p:sp>
          <p:nvSpPr>
            <p:cNvPr id="21" name="椭圆 20">
              <a:extLst>
                <a:ext uri="{FF2B5EF4-FFF2-40B4-BE49-F238E27FC236}">
                  <a16:creationId xmlns:a16="http://schemas.microsoft.com/office/drawing/2014/main" id="{BAD397B2-84E6-7741-838E-D8B85D80626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7394E8CC-E96B-3741-B6D1-DAD165BEAC1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上箭头 5155">
              <a:hlinkClick r:id="rId2" action="ppaction://hlinksldjump" tooltip="下一个知识点"/>
              <a:extLst>
                <a:ext uri="{FF2B5EF4-FFF2-40B4-BE49-F238E27FC236}">
                  <a16:creationId xmlns:a16="http://schemas.microsoft.com/office/drawing/2014/main" id="{D6F5D9BD-21F4-D446-89B9-C606BB6EACE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0723" name="组合 23">
            <a:extLst>
              <a:ext uri="{FF2B5EF4-FFF2-40B4-BE49-F238E27FC236}">
                <a16:creationId xmlns:a16="http://schemas.microsoft.com/office/drawing/2014/main" id="{BF78E354-C44B-4E99-B166-18687A8B30B2}"/>
              </a:ext>
            </a:extLst>
          </p:cNvPr>
          <p:cNvGrpSpPr>
            <a:grpSpLocks/>
          </p:cNvGrpSpPr>
          <p:nvPr/>
        </p:nvGrpSpPr>
        <p:grpSpPr bwMode="auto">
          <a:xfrm>
            <a:off x="8526463" y="4364038"/>
            <a:ext cx="504825" cy="504825"/>
            <a:chOff x="8432678" y="1661126"/>
            <a:chExt cx="504056" cy="504056"/>
          </a:xfrm>
        </p:grpSpPr>
        <p:sp>
          <p:nvSpPr>
            <p:cNvPr id="31" name="椭圆 30">
              <a:extLst>
                <a:ext uri="{FF2B5EF4-FFF2-40B4-BE49-F238E27FC236}">
                  <a16:creationId xmlns:a16="http://schemas.microsoft.com/office/drawing/2014/main" id="{927AEAFB-1C0F-3C4C-84D8-FCE6DFFDA40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 name="上箭头 5155">
              <a:hlinkClick r:id="rId3" action="ppaction://hlinksldjump" tooltip="返回知识点目录"/>
              <a:extLst>
                <a:ext uri="{FF2B5EF4-FFF2-40B4-BE49-F238E27FC236}">
                  <a16:creationId xmlns:a16="http://schemas.microsoft.com/office/drawing/2014/main" id="{EF657563-0F60-C74E-9D3B-3EC5BAB3844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3" name="椭圆 32">
              <a:extLst>
                <a:ext uri="{FF2B5EF4-FFF2-40B4-BE49-F238E27FC236}">
                  <a16:creationId xmlns:a16="http://schemas.microsoft.com/office/drawing/2014/main" id="{CDFD4915-3A83-7E49-8024-1EAB74E6CCA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0724" name="组合 14">
            <a:extLst>
              <a:ext uri="{FF2B5EF4-FFF2-40B4-BE49-F238E27FC236}">
                <a16:creationId xmlns:a16="http://schemas.microsoft.com/office/drawing/2014/main" id="{5BACCF77-8E08-447B-840C-DE9F1C29F0F5}"/>
              </a:ext>
            </a:extLst>
          </p:cNvPr>
          <p:cNvGrpSpPr>
            <a:grpSpLocks/>
          </p:cNvGrpSpPr>
          <p:nvPr/>
        </p:nvGrpSpPr>
        <p:grpSpPr bwMode="auto">
          <a:xfrm>
            <a:off x="8526463" y="2741613"/>
            <a:ext cx="504825" cy="504825"/>
            <a:chOff x="8532440" y="3501008"/>
            <a:chExt cx="504056" cy="504056"/>
          </a:xfrm>
        </p:grpSpPr>
        <p:grpSp>
          <p:nvGrpSpPr>
            <p:cNvPr id="30734" name="组合 15">
              <a:extLst>
                <a:ext uri="{FF2B5EF4-FFF2-40B4-BE49-F238E27FC236}">
                  <a16:creationId xmlns:a16="http://schemas.microsoft.com/office/drawing/2014/main" id="{3DAC8A20-2956-44D3-A36F-12CBFB033C4C}"/>
                </a:ext>
              </a:extLst>
            </p:cNvPr>
            <p:cNvGrpSpPr>
              <a:grpSpLocks/>
            </p:cNvGrpSpPr>
            <p:nvPr/>
          </p:nvGrpSpPr>
          <p:grpSpPr bwMode="auto">
            <a:xfrm>
              <a:off x="8532440" y="3501008"/>
              <a:ext cx="504056" cy="504056"/>
              <a:chOff x="8532440" y="3501008"/>
              <a:chExt cx="504056" cy="504056"/>
            </a:xfrm>
          </p:grpSpPr>
          <p:sp>
            <p:nvSpPr>
              <p:cNvPr id="37" name="椭圆 36">
                <a:extLst>
                  <a:ext uri="{FF2B5EF4-FFF2-40B4-BE49-F238E27FC236}">
                    <a16:creationId xmlns:a16="http://schemas.microsoft.com/office/drawing/2014/main" id="{BD9CFD7E-F078-CE49-83DA-120078FF195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4" action="ppaction://hlinksldjump" tooltip="上一个知识点"/>
                <a:extLst>
                  <a:ext uri="{FF2B5EF4-FFF2-40B4-BE49-F238E27FC236}">
                    <a16:creationId xmlns:a16="http://schemas.microsoft.com/office/drawing/2014/main" id="{99AA98A0-5513-2F44-8883-F48DF4026DFD}"/>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6" name="椭圆 35">
              <a:extLst>
                <a:ext uri="{FF2B5EF4-FFF2-40B4-BE49-F238E27FC236}">
                  <a16:creationId xmlns:a16="http://schemas.microsoft.com/office/drawing/2014/main" id="{011572CD-581F-DD47-8256-D8238FCE83E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0725" name="组合 22">
            <a:extLst>
              <a:ext uri="{FF2B5EF4-FFF2-40B4-BE49-F238E27FC236}">
                <a16:creationId xmlns:a16="http://schemas.microsoft.com/office/drawing/2014/main" id="{C6E524CB-A6F3-4CAA-99B5-4E05856E77C2}"/>
              </a:ext>
            </a:extLst>
          </p:cNvPr>
          <p:cNvGrpSpPr>
            <a:grpSpLocks/>
          </p:cNvGrpSpPr>
          <p:nvPr/>
        </p:nvGrpSpPr>
        <p:grpSpPr bwMode="auto">
          <a:xfrm>
            <a:off x="0" y="3716338"/>
            <a:ext cx="1547813" cy="649287"/>
            <a:chOff x="244713" y="2276872"/>
            <a:chExt cx="1518975" cy="648072"/>
          </a:xfrm>
        </p:grpSpPr>
        <p:sp>
          <p:nvSpPr>
            <p:cNvPr id="30732" name="矩形 10">
              <a:extLst>
                <a:ext uri="{FF2B5EF4-FFF2-40B4-BE49-F238E27FC236}">
                  <a16:creationId xmlns:a16="http://schemas.microsoft.com/office/drawing/2014/main" id="{33EA1B0C-0F02-4AC3-87DE-576AA41F0122}"/>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33" name="等腰三角形 11">
              <a:extLst>
                <a:ext uri="{FF2B5EF4-FFF2-40B4-BE49-F238E27FC236}">
                  <a16:creationId xmlns:a16="http://schemas.microsoft.com/office/drawing/2014/main" id="{662F0FFF-38D8-4242-A1D6-92165296C403}"/>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8" name="矩形 10">
            <a:hlinkClick r:id="rId5" action="ppaction://hlinksldjump"/>
            <a:extLst>
              <a:ext uri="{FF2B5EF4-FFF2-40B4-BE49-F238E27FC236}">
                <a16:creationId xmlns:a16="http://schemas.microsoft.com/office/drawing/2014/main" id="{A0D5CED6-73A2-5442-90BA-F3992818ECF3}"/>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29" name="矩形 10">
            <a:hlinkClick r:id="rId6" action="ppaction://hlinksldjump"/>
            <a:extLst>
              <a:ext uri="{FF2B5EF4-FFF2-40B4-BE49-F238E27FC236}">
                <a16:creationId xmlns:a16="http://schemas.microsoft.com/office/drawing/2014/main" id="{2702102E-0E26-FF44-9F4E-F5EB90CBA3AD}"/>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0728" name="矩形 29">
            <a:extLst>
              <a:ext uri="{FF2B5EF4-FFF2-40B4-BE49-F238E27FC236}">
                <a16:creationId xmlns:a16="http://schemas.microsoft.com/office/drawing/2014/main" id="{16AB9BA2-B672-49D4-A2AB-DE1CC58737E4}"/>
              </a:ext>
            </a:extLst>
          </p:cNvPr>
          <p:cNvSpPr>
            <a:spLocks noChangeArrowheads="1"/>
          </p:cNvSpPr>
          <p:nvPr/>
        </p:nvSpPr>
        <p:spPr bwMode="auto">
          <a:xfrm>
            <a:off x="34925" y="38830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声卡性能指标</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729" name="文本框 1">
            <a:extLst>
              <a:ext uri="{FF2B5EF4-FFF2-40B4-BE49-F238E27FC236}">
                <a16:creationId xmlns:a16="http://schemas.microsoft.com/office/drawing/2014/main" id="{F08822AA-6647-4D31-B3AE-B2A72107E6A0}"/>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0730" name="文本框 15385">
            <a:extLst>
              <a:ext uri="{FF2B5EF4-FFF2-40B4-BE49-F238E27FC236}">
                <a16:creationId xmlns:a16="http://schemas.microsoft.com/office/drawing/2014/main" id="{A5C929AF-B190-433E-983E-092A28819529}"/>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2.2.1   音频卡</a:t>
            </a:r>
          </a:p>
        </p:txBody>
      </p:sp>
      <p:sp>
        <p:nvSpPr>
          <p:cNvPr id="35" name="圆角矩形 34">
            <a:extLst>
              <a:ext uri="{FF2B5EF4-FFF2-40B4-BE49-F238E27FC236}">
                <a16:creationId xmlns:a16="http://schemas.microsoft.com/office/drawing/2014/main" id="{E23FBAB4-BE6E-2441-9676-5725BD639B96}"/>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文本框 20490">
            <a:extLst>
              <a:ext uri="{FF2B5EF4-FFF2-40B4-BE49-F238E27FC236}">
                <a16:creationId xmlns:a16="http://schemas.microsoft.com/office/drawing/2014/main" id="{98AB2A93-D0E6-467B-AD0D-C2EC583C0C46}"/>
              </a:ext>
            </a:extLst>
          </p:cNvPr>
          <p:cNvSpPr txBox="1">
            <a:spLocks noChangeArrowheads="1"/>
          </p:cNvSpPr>
          <p:nvPr/>
        </p:nvSpPr>
        <p:spPr bwMode="auto">
          <a:xfrm>
            <a:off x="2681288" y="2276475"/>
            <a:ext cx="34575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Wingdings" panose="05000000000000000000" pitchFamily="2" charset="2"/>
              <a:buChar char="u"/>
            </a:pPr>
            <a:r>
              <a:rPr lang="zh-CN" altLang="en-US" sz="2400" b="0"/>
              <a:t>视频输入特性</a:t>
            </a:r>
          </a:p>
          <a:p>
            <a:pPr eaLnBrk="1" hangingPunct="1">
              <a:lnSpc>
                <a:spcPct val="150000"/>
              </a:lnSpc>
              <a:buFont typeface="Wingdings" panose="05000000000000000000" pitchFamily="2" charset="2"/>
              <a:buChar char="u"/>
            </a:pPr>
            <a:r>
              <a:rPr lang="zh-CN" altLang="en-US" sz="2400" b="0"/>
              <a:t>图像与视频混合特性</a:t>
            </a:r>
          </a:p>
          <a:p>
            <a:pPr eaLnBrk="1" hangingPunct="1">
              <a:lnSpc>
                <a:spcPct val="150000"/>
              </a:lnSpc>
              <a:buFont typeface="Wingdings" panose="05000000000000000000" pitchFamily="2" charset="2"/>
              <a:buChar char="u"/>
            </a:pPr>
            <a:r>
              <a:rPr lang="zh-CN" altLang="en-US" sz="2400" b="0"/>
              <a:t>图像采集特性</a:t>
            </a:r>
          </a:p>
          <a:p>
            <a:pPr eaLnBrk="1" hangingPunct="1">
              <a:lnSpc>
                <a:spcPct val="150000"/>
              </a:lnSpc>
              <a:buFont typeface="Wingdings" panose="05000000000000000000" pitchFamily="2" charset="2"/>
              <a:buChar char="u"/>
            </a:pPr>
            <a:r>
              <a:rPr lang="zh-CN" altLang="en-US" sz="2400" b="0"/>
              <a:t>画面处理特性</a:t>
            </a:r>
          </a:p>
        </p:txBody>
      </p:sp>
      <p:grpSp>
        <p:nvGrpSpPr>
          <p:cNvPr id="31746" name="组合 8">
            <a:extLst>
              <a:ext uri="{FF2B5EF4-FFF2-40B4-BE49-F238E27FC236}">
                <a16:creationId xmlns:a16="http://schemas.microsoft.com/office/drawing/2014/main" id="{B9B594C6-33FE-4DB2-85FF-21D913F02B03}"/>
              </a:ext>
            </a:extLst>
          </p:cNvPr>
          <p:cNvGrpSpPr>
            <a:grpSpLocks/>
          </p:cNvGrpSpPr>
          <p:nvPr/>
        </p:nvGrpSpPr>
        <p:grpSpPr bwMode="auto">
          <a:xfrm>
            <a:off x="8526463" y="3552825"/>
            <a:ext cx="504825" cy="504825"/>
            <a:chOff x="8521417" y="2709863"/>
            <a:chExt cx="504056" cy="504056"/>
          </a:xfrm>
        </p:grpSpPr>
        <p:sp>
          <p:nvSpPr>
            <p:cNvPr id="21" name="椭圆 20">
              <a:extLst>
                <a:ext uri="{FF2B5EF4-FFF2-40B4-BE49-F238E27FC236}">
                  <a16:creationId xmlns:a16="http://schemas.microsoft.com/office/drawing/2014/main" id="{16E23999-FD08-0149-8EB2-C7637A9814F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D0484EB8-E5CB-1C41-A9B2-F1141E6A0FA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上箭头 5155">
              <a:hlinkClick r:id="rId2" action="ppaction://hlinksldjump" tooltip="下一个知识点"/>
              <a:extLst>
                <a:ext uri="{FF2B5EF4-FFF2-40B4-BE49-F238E27FC236}">
                  <a16:creationId xmlns:a16="http://schemas.microsoft.com/office/drawing/2014/main" id="{B7493A35-1BC1-7B48-9C4E-217917923ACF}"/>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1747" name="组合 23">
            <a:extLst>
              <a:ext uri="{FF2B5EF4-FFF2-40B4-BE49-F238E27FC236}">
                <a16:creationId xmlns:a16="http://schemas.microsoft.com/office/drawing/2014/main" id="{04DBDD8C-C29E-4C78-89F1-4A65B0CF9AD3}"/>
              </a:ext>
            </a:extLst>
          </p:cNvPr>
          <p:cNvGrpSpPr>
            <a:grpSpLocks/>
          </p:cNvGrpSpPr>
          <p:nvPr/>
        </p:nvGrpSpPr>
        <p:grpSpPr bwMode="auto">
          <a:xfrm>
            <a:off x="8526463" y="4364038"/>
            <a:ext cx="504825" cy="504825"/>
            <a:chOff x="8432678" y="1661126"/>
            <a:chExt cx="504056" cy="504056"/>
          </a:xfrm>
        </p:grpSpPr>
        <p:sp>
          <p:nvSpPr>
            <p:cNvPr id="31" name="椭圆 30">
              <a:extLst>
                <a:ext uri="{FF2B5EF4-FFF2-40B4-BE49-F238E27FC236}">
                  <a16:creationId xmlns:a16="http://schemas.microsoft.com/office/drawing/2014/main" id="{F6CD3004-F058-5146-AC8D-8EEDA31EB09F}"/>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2" name="上箭头 5155">
              <a:hlinkClick r:id="rId3" action="ppaction://hlinksldjump" tooltip="返回知识点目录"/>
              <a:extLst>
                <a:ext uri="{FF2B5EF4-FFF2-40B4-BE49-F238E27FC236}">
                  <a16:creationId xmlns:a16="http://schemas.microsoft.com/office/drawing/2014/main" id="{35821A4E-CAE0-4546-8E4F-B60F65B9E9A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3" name="椭圆 32">
              <a:extLst>
                <a:ext uri="{FF2B5EF4-FFF2-40B4-BE49-F238E27FC236}">
                  <a16:creationId xmlns:a16="http://schemas.microsoft.com/office/drawing/2014/main" id="{1F2046F1-8CB7-A14D-BAEF-B567EB7F72A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1748" name="组合 14">
            <a:extLst>
              <a:ext uri="{FF2B5EF4-FFF2-40B4-BE49-F238E27FC236}">
                <a16:creationId xmlns:a16="http://schemas.microsoft.com/office/drawing/2014/main" id="{606775E4-539C-46B5-8E87-D2E6C3D60B0C}"/>
              </a:ext>
            </a:extLst>
          </p:cNvPr>
          <p:cNvGrpSpPr>
            <a:grpSpLocks/>
          </p:cNvGrpSpPr>
          <p:nvPr/>
        </p:nvGrpSpPr>
        <p:grpSpPr bwMode="auto">
          <a:xfrm>
            <a:off x="8526463" y="2741613"/>
            <a:ext cx="504825" cy="504825"/>
            <a:chOff x="8532440" y="3501008"/>
            <a:chExt cx="504056" cy="504056"/>
          </a:xfrm>
        </p:grpSpPr>
        <p:grpSp>
          <p:nvGrpSpPr>
            <p:cNvPr id="31758" name="组合 15">
              <a:extLst>
                <a:ext uri="{FF2B5EF4-FFF2-40B4-BE49-F238E27FC236}">
                  <a16:creationId xmlns:a16="http://schemas.microsoft.com/office/drawing/2014/main" id="{833B29E6-EB95-45DA-858F-E95A56127722}"/>
                </a:ext>
              </a:extLst>
            </p:cNvPr>
            <p:cNvGrpSpPr>
              <a:grpSpLocks/>
            </p:cNvGrpSpPr>
            <p:nvPr/>
          </p:nvGrpSpPr>
          <p:grpSpPr bwMode="auto">
            <a:xfrm>
              <a:off x="8532440" y="3501008"/>
              <a:ext cx="504056" cy="504056"/>
              <a:chOff x="8532440" y="3501008"/>
              <a:chExt cx="504056" cy="504056"/>
            </a:xfrm>
          </p:grpSpPr>
          <p:sp>
            <p:nvSpPr>
              <p:cNvPr id="37" name="椭圆 36">
                <a:extLst>
                  <a:ext uri="{FF2B5EF4-FFF2-40B4-BE49-F238E27FC236}">
                    <a16:creationId xmlns:a16="http://schemas.microsoft.com/office/drawing/2014/main" id="{90C67606-B0C9-EF4E-86B2-76509500B0DD}"/>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4" action="ppaction://hlinksldjump" tooltip="上一个知识点"/>
                <a:extLst>
                  <a:ext uri="{FF2B5EF4-FFF2-40B4-BE49-F238E27FC236}">
                    <a16:creationId xmlns:a16="http://schemas.microsoft.com/office/drawing/2014/main" id="{6FB56A22-2FED-F54C-A70A-D8BCDCB52628}"/>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6" name="椭圆 35">
              <a:extLst>
                <a:ext uri="{FF2B5EF4-FFF2-40B4-BE49-F238E27FC236}">
                  <a16:creationId xmlns:a16="http://schemas.microsoft.com/office/drawing/2014/main" id="{B9FF4C5C-2B98-DA41-9E56-4D6D617B1F9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1749" name="组合 57">
            <a:extLst>
              <a:ext uri="{FF2B5EF4-FFF2-40B4-BE49-F238E27FC236}">
                <a16:creationId xmlns:a16="http://schemas.microsoft.com/office/drawing/2014/main" id="{375E72EB-75DC-40B8-8607-263639F42605}"/>
              </a:ext>
            </a:extLst>
          </p:cNvPr>
          <p:cNvGrpSpPr>
            <a:grpSpLocks/>
          </p:cNvGrpSpPr>
          <p:nvPr/>
        </p:nvGrpSpPr>
        <p:grpSpPr bwMode="auto">
          <a:xfrm>
            <a:off x="0" y="2205038"/>
            <a:ext cx="1519238" cy="647700"/>
            <a:chOff x="244713" y="2276872"/>
            <a:chExt cx="1518975" cy="648072"/>
          </a:xfrm>
        </p:grpSpPr>
        <p:sp>
          <p:nvSpPr>
            <p:cNvPr id="31755" name="矩形 10">
              <a:extLst>
                <a:ext uri="{FF2B5EF4-FFF2-40B4-BE49-F238E27FC236}">
                  <a16:creationId xmlns:a16="http://schemas.microsoft.com/office/drawing/2014/main" id="{0C11A8EC-EBFF-471E-8339-A6F5694FE27F}"/>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1756" name="等腰三角形 11">
              <a:extLst>
                <a:ext uri="{FF2B5EF4-FFF2-40B4-BE49-F238E27FC236}">
                  <a16:creationId xmlns:a16="http://schemas.microsoft.com/office/drawing/2014/main" id="{00918029-6642-4A92-A02C-903C3B8EEEA8}"/>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757" name="矩形 60">
              <a:extLst>
                <a:ext uri="{FF2B5EF4-FFF2-40B4-BE49-F238E27FC236}">
                  <a16:creationId xmlns:a16="http://schemas.microsoft.com/office/drawing/2014/main" id="{445FD5AB-2016-4192-B976-AD09BAA0FFAB}"/>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基本特性</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9" name="矩形 10">
            <a:hlinkClick r:id="rId5" action="ppaction://hlinksldjump"/>
            <a:extLst>
              <a:ext uri="{FF2B5EF4-FFF2-40B4-BE49-F238E27FC236}">
                <a16:creationId xmlns:a16="http://schemas.microsoft.com/office/drawing/2014/main" id="{728362A6-6F48-E949-9619-C4433A2AB845}"/>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0" name="矩形 10">
            <a:hlinkClick r:id="rId6" action="ppaction://hlinksldjump"/>
            <a:extLst>
              <a:ext uri="{FF2B5EF4-FFF2-40B4-BE49-F238E27FC236}">
                <a16:creationId xmlns:a16="http://schemas.microsoft.com/office/drawing/2014/main" id="{DE642685-354D-2E47-9A15-A51E9F1B19DB}"/>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1752" name="文本框 1">
            <a:extLst>
              <a:ext uri="{FF2B5EF4-FFF2-40B4-BE49-F238E27FC236}">
                <a16:creationId xmlns:a16="http://schemas.microsoft.com/office/drawing/2014/main" id="{3F495D13-A1E5-4D6D-B014-E329CAB6EFC4}"/>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1753" name="文本框 15385">
            <a:extLst>
              <a:ext uri="{FF2B5EF4-FFF2-40B4-BE49-F238E27FC236}">
                <a16:creationId xmlns:a16="http://schemas.microsoft.com/office/drawing/2014/main" id="{4750A35F-E3C4-42B0-8A12-6E5D01293FA0}"/>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视频卡</a:t>
            </a:r>
          </a:p>
        </p:txBody>
      </p:sp>
      <p:sp>
        <p:nvSpPr>
          <p:cNvPr id="35" name="圆角矩形 34">
            <a:extLst>
              <a:ext uri="{FF2B5EF4-FFF2-40B4-BE49-F238E27FC236}">
                <a16:creationId xmlns:a16="http://schemas.microsoft.com/office/drawing/2014/main" id="{9F66305B-70D2-2445-98C3-A91DF996ED8F}"/>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文本框 21514">
            <a:extLst>
              <a:ext uri="{FF2B5EF4-FFF2-40B4-BE49-F238E27FC236}">
                <a16:creationId xmlns:a16="http://schemas.microsoft.com/office/drawing/2014/main" id="{A5DC2350-A55B-4EA4-9758-E8FEABFC1786}"/>
              </a:ext>
            </a:extLst>
          </p:cNvPr>
          <p:cNvSpPr txBox="1">
            <a:spLocks noChangeArrowheads="1"/>
          </p:cNvSpPr>
          <p:nvPr/>
        </p:nvSpPr>
        <p:spPr bwMode="auto">
          <a:xfrm>
            <a:off x="2051050" y="2420938"/>
            <a:ext cx="33115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a:pPr>
            <a:r>
              <a:rPr lang="zh-CN" altLang="en-US" b="0">
                <a:latin typeface="微软雅黑" panose="020B0503020204020204" pitchFamily="34" charset="-122"/>
                <a:ea typeface="微软雅黑" panose="020B0503020204020204" pitchFamily="34" charset="-122"/>
              </a:rPr>
              <a:t>按照视频信号源的编码方式</a:t>
            </a:r>
          </a:p>
          <a:p>
            <a:pPr eaLnBrk="1" hangingPunct="1">
              <a:buFont typeface="Arial" panose="020B0604020202020204" pitchFamily="34" charset="0"/>
              <a:buAutoNum type="arabicPeriod"/>
            </a:pPr>
            <a:endParaRPr lang="zh-CN" altLang="en-US" b="0">
              <a:latin typeface="微软雅黑" panose="020B0503020204020204" pitchFamily="34" charset="-122"/>
              <a:ea typeface="微软雅黑" panose="020B0503020204020204" pitchFamily="34" charset="-122"/>
            </a:endParaRPr>
          </a:p>
        </p:txBody>
      </p:sp>
      <p:sp>
        <p:nvSpPr>
          <p:cNvPr id="32770" name="文本框 21515">
            <a:extLst>
              <a:ext uri="{FF2B5EF4-FFF2-40B4-BE49-F238E27FC236}">
                <a16:creationId xmlns:a16="http://schemas.microsoft.com/office/drawing/2014/main" id="{7028B32A-5FA6-47E4-B4E9-D02E4930EB9D}"/>
              </a:ext>
            </a:extLst>
          </p:cNvPr>
          <p:cNvSpPr txBox="1">
            <a:spLocks noChangeArrowheads="1"/>
          </p:cNvSpPr>
          <p:nvPr/>
        </p:nvSpPr>
        <p:spPr bwMode="auto">
          <a:xfrm>
            <a:off x="2051050" y="3573463"/>
            <a:ext cx="23780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startAt="2"/>
            </a:pPr>
            <a:r>
              <a:rPr lang="zh-CN" altLang="en-US" b="0">
                <a:latin typeface="微软雅黑" panose="020B0503020204020204" pitchFamily="34" charset="-122"/>
                <a:ea typeface="微软雅黑" panose="020B0503020204020204" pitchFamily="34" charset="-122"/>
              </a:rPr>
              <a:t>按照安装连接方式</a:t>
            </a:r>
          </a:p>
        </p:txBody>
      </p:sp>
      <p:sp>
        <p:nvSpPr>
          <p:cNvPr id="32771" name="文本框 21516">
            <a:extLst>
              <a:ext uri="{FF2B5EF4-FFF2-40B4-BE49-F238E27FC236}">
                <a16:creationId xmlns:a16="http://schemas.microsoft.com/office/drawing/2014/main" id="{DE5CF658-54E1-4E27-A200-722A1ECD1019}"/>
              </a:ext>
            </a:extLst>
          </p:cNvPr>
          <p:cNvSpPr txBox="1">
            <a:spLocks noChangeArrowheads="1"/>
          </p:cNvSpPr>
          <p:nvPr/>
        </p:nvSpPr>
        <p:spPr bwMode="auto">
          <a:xfrm>
            <a:off x="2051050" y="487045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startAt="3"/>
            </a:pPr>
            <a:r>
              <a:rPr lang="zh-CN" altLang="en-US" b="0">
                <a:latin typeface="微软雅黑" panose="020B0503020204020204" pitchFamily="34" charset="-122"/>
                <a:ea typeface="微软雅黑" panose="020B0503020204020204" pitchFamily="34" charset="-122"/>
              </a:rPr>
              <a:t>按照视频压缩方式</a:t>
            </a:r>
          </a:p>
        </p:txBody>
      </p:sp>
      <p:grpSp>
        <p:nvGrpSpPr>
          <p:cNvPr id="32772" name="组合 21517">
            <a:extLst>
              <a:ext uri="{FF2B5EF4-FFF2-40B4-BE49-F238E27FC236}">
                <a16:creationId xmlns:a16="http://schemas.microsoft.com/office/drawing/2014/main" id="{1DE43B3D-7739-4D0F-B8CB-A4058B7F8836}"/>
              </a:ext>
            </a:extLst>
          </p:cNvPr>
          <p:cNvGrpSpPr>
            <a:grpSpLocks/>
          </p:cNvGrpSpPr>
          <p:nvPr/>
        </p:nvGrpSpPr>
        <p:grpSpPr bwMode="auto">
          <a:xfrm>
            <a:off x="5362575" y="2060575"/>
            <a:ext cx="1944688" cy="1080450"/>
            <a:chOff x="0" y="0"/>
            <a:chExt cx="2315" cy="1701"/>
          </a:xfrm>
        </p:grpSpPr>
        <p:sp>
          <p:nvSpPr>
            <p:cNvPr id="32807" name="文本框 21518">
              <a:extLst>
                <a:ext uri="{FF2B5EF4-FFF2-40B4-BE49-F238E27FC236}">
                  <a16:creationId xmlns:a16="http://schemas.microsoft.com/office/drawing/2014/main" id="{1FD999A3-E15E-489D-8D83-C525E5AAE424}"/>
                </a:ext>
              </a:extLst>
            </p:cNvPr>
            <p:cNvSpPr txBox="1">
              <a:spLocks noChangeArrowheads="1"/>
            </p:cNvSpPr>
            <p:nvPr/>
          </p:nvSpPr>
          <p:spPr bwMode="auto">
            <a:xfrm>
              <a:off x="229" y="0"/>
              <a:ext cx="2086" cy="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8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数字采集卡</a:t>
              </a:r>
            </a:p>
            <a:p>
              <a:pPr eaLnBrk="1" hangingPunct="1">
                <a:lnSpc>
                  <a:spcPct val="18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模拟采集卡</a:t>
              </a:r>
            </a:p>
          </p:txBody>
        </p:sp>
        <p:sp>
          <p:nvSpPr>
            <p:cNvPr id="32808" name="左中括号 21519">
              <a:extLst>
                <a:ext uri="{FF2B5EF4-FFF2-40B4-BE49-F238E27FC236}">
                  <a16:creationId xmlns:a16="http://schemas.microsoft.com/office/drawing/2014/main" id="{682DF7BC-5808-4DAC-A8DF-B1852D0273F2}"/>
                </a:ext>
              </a:extLst>
            </p:cNvPr>
            <p:cNvSpPr>
              <a:spLocks/>
            </p:cNvSpPr>
            <p:nvPr/>
          </p:nvSpPr>
          <p:spPr bwMode="auto">
            <a:xfrm>
              <a:off x="0" y="114"/>
              <a:ext cx="227" cy="1587"/>
            </a:xfrm>
            <a:prstGeom prst="leftBracket">
              <a:avLst>
                <a:gd name="adj" fmla="val 5826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grpSp>
        <p:nvGrpSpPr>
          <p:cNvPr id="32773" name="组合 21520">
            <a:extLst>
              <a:ext uri="{FF2B5EF4-FFF2-40B4-BE49-F238E27FC236}">
                <a16:creationId xmlns:a16="http://schemas.microsoft.com/office/drawing/2014/main" id="{EBF2656B-C169-46CC-BBDF-85EDD3DA9AAE}"/>
              </a:ext>
            </a:extLst>
          </p:cNvPr>
          <p:cNvGrpSpPr>
            <a:grpSpLocks/>
          </p:cNvGrpSpPr>
          <p:nvPr/>
        </p:nvGrpSpPr>
        <p:grpSpPr bwMode="auto">
          <a:xfrm>
            <a:off x="5291138" y="3286125"/>
            <a:ext cx="1627187" cy="1090613"/>
            <a:chOff x="0" y="0"/>
            <a:chExt cx="2562" cy="1717"/>
          </a:xfrm>
        </p:grpSpPr>
        <p:sp>
          <p:nvSpPr>
            <p:cNvPr id="32805" name="左中括号 21521">
              <a:extLst>
                <a:ext uri="{FF2B5EF4-FFF2-40B4-BE49-F238E27FC236}">
                  <a16:creationId xmlns:a16="http://schemas.microsoft.com/office/drawing/2014/main" id="{9DF06197-ED41-4FC8-B7D7-EBEEBCFCCF5C}"/>
                </a:ext>
              </a:extLst>
            </p:cNvPr>
            <p:cNvSpPr>
              <a:spLocks/>
            </p:cNvSpPr>
            <p:nvPr/>
          </p:nvSpPr>
          <p:spPr bwMode="auto">
            <a:xfrm>
              <a:off x="0" y="229"/>
              <a:ext cx="340" cy="1473"/>
            </a:xfrm>
            <a:prstGeom prst="leftBracket">
              <a:avLst>
                <a:gd name="adj" fmla="val 36103"/>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sp>
          <p:nvSpPr>
            <p:cNvPr id="32806" name="文本框 21522">
              <a:extLst>
                <a:ext uri="{FF2B5EF4-FFF2-40B4-BE49-F238E27FC236}">
                  <a16:creationId xmlns:a16="http://schemas.microsoft.com/office/drawing/2014/main" id="{B80325F1-DD71-4EED-B3B6-97E3BDA7977F}"/>
                </a:ext>
              </a:extLst>
            </p:cNvPr>
            <p:cNvSpPr txBox="1">
              <a:spLocks noChangeArrowheads="1"/>
            </p:cNvSpPr>
            <p:nvPr/>
          </p:nvSpPr>
          <p:spPr bwMode="auto">
            <a:xfrm>
              <a:off x="454" y="0"/>
              <a:ext cx="2108" cy="1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8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外置采集卡</a:t>
              </a:r>
            </a:p>
            <a:p>
              <a:pPr eaLnBrk="1" hangingPunct="1">
                <a:lnSpc>
                  <a:spcPct val="18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内置式板卡</a:t>
              </a:r>
            </a:p>
          </p:txBody>
        </p:sp>
      </p:grpSp>
      <p:grpSp>
        <p:nvGrpSpPr>
          <p:cNvPr id="32774" name="组合 21523">
            <a:extLst>
              <a:ext uri="{FF2B5EF4-FFF2-40B4-BE49-F238E27FC236}">
                <a16:creationId xmlns:a16="http://schemas.microsoft.com/office/drawing/2014/main" id="{103358C2-810F-4E34-BD1E-40596105D8F1}"/>
              </a:ext>
            </a:extLst>
          </p:cNvPr>
          <p:cNvGrpSpPr>
            <a:grpSpLocks/>
          </p:cNvGrpSpPr>
          <p:nvPr/>
        </p:nvGrpSpPr>
        <p:grpSpPr bwMode="auto">
          <a:xfrm>
            <a:off x="5219700" y="4510088"/>
            <a:ext cx="1093788" cy="1079500"/>
            <a:chOff x="0" y="0"/>
            <a:chExt cx="1722" cy="1701"/>
          </a:xfrm>
        </p:grpSpPr>
        <p:sp>
          <p:nvSpPr>
            <p:cNvPr id="32803" name="文本框 21524">
              <a:extLst>
                <a:ext uri="{FF2B5EF4-FFF2-40B4-BE49-F238E27FC236}">
                  <a16:creationId xmlns:a16="http://schemas.microsoft.com/office/drawing/2014/main" id="{EFC20437-F461-4C83-9461-730530F5656E}"/>
                </a:ext>
              </a:extLst>
            </p:cNvPr>
            <p:cNvSpPr txBox="1">
              <a:spLocks noChangeArrowheads="1"/>
            </p:cNvSpPr>
            <p:nvPr/>
          </p:nvSpPr>
          <p:spPr bwMode="auto">
            <a:xfrm>
              <a:off x="340" y="0"/>
              <a:ext cx="1382" cy="1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7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软压卡</a:t>
              </a:r>
            </a:p>
            <a:p>
              <a:pPr eaLnBrk="1" hangingPunct="1">
                <a:lnSpc>
                  <a:spcPct val="17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硬压卡</a:t>
              </a:r>
            </a:p>
          </p:txBody>
        </p:sp>
        <p:sp>
          <p:nvSpPr>
            <p:cNvPr id="32804" name="左中括号 21525">
              <a:extLst>
                <a:ext uri="{FF2B5EF4-FFF2-40B4-BE49-F238E27FC236}">
                  <a16:creationId xmlns:a16="http://schemas.microsoft.com/office/drawing/2014/main" id="{37D5205F-B1D8-4EEC-8611-63BB7C91647E}"/>
                </a:ext>
              </a:extLst>
            </p:cNvPr>
            <p:cNvSpPr>
              <a:spLocks/>
            </p:cNvSpPr>
            <p:nvPr/>
          </p:nvSpPr>
          <p:spPr bwMode="auto">
            <a:xfrm>
              <a:off x="0" y="227"/>
              <a:ext cx="340" cy="1474"/>
            </a:xfrm>
            <a:prstGeom prst="leftBracket">
              <a:avLst>
                <a:gd name="adj" fmla="val 3610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sp>
        <p:nvSpPr>
          <p:cNvPr id="34" name="矩形 10">
            <a:hlinkClick r:id="rId2" action="ppaction://hlinksldjump"/>
            <a:extLst>
              <a:ext uri="{FF2B5EF4-FFF2-40B4-BE49-F238E27FC236}">
                <a16:creationId xmlns:a16="http://schemas.microsoft.com/office/drawing/2014/main" id="{D73E4894-89B0-E244-897F-6C906982DFD4}"/>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32776" name="组合 26">
            <a:extLst>
              <a:ext uri="{FF2B5EF4-FFF2-40B4-BE49-F238E27FC236}">
                <a16:creationId xmlns:a16="http://schemas.microsoft.com/office/drawing/2014/main" id="{A5FD531B-B585-409D-B6AC-BE5987A5DB70}"/>
              </a:ext>
            </a:extLst>
          </p:cNvPr>
          <p:cNvGrpSpPr>
            <a:grpSpLocks/>
          </p:cNvGrpSpPr>
          <p:nvPr/>
        </p:nvGrpSpPr>
        <p:grpSpPr bwMode="auto">
          <a:xfrm>
            <a:off x="0" y="2997200"/>
            <a:ext cx="1547813" cy="647700"/>
            <a:chOff x="244713" y="2276872"/>
            <a:chExt cx="1518975" cy="648072"/>
          </a:xfrm>
        </p:grpSpPr>
        <p:sp>
          <p:nvSpPr>
            <p:cNvPr id="32801" name="矩形 10">
              <a:extLst>
                <a:ext uri="{FF2B5EF4-FFF2-40B4-BE49-F238E27FC236}">
                  <a16:creationId xmlns:a16="http://schemas.microsoft.com/office/drawing/2014/main" id="{F655A238-0C77-4768-A2A0-DDDABEFDCE24}"/>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802" name="等腰三角形 11">
              <a:extLst>
                <a:ext uri="{FF2B5EF4-FFF2-40B4-BE49-F238E27FC236}">
                  <a16:creationId xmlns:a16="http://schemas.microsoft.com/office/drawing/2014/main" id="{89F387D6-7F26-4673-92CA-0ABF5071AEC4}"/>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0" name="矩形 10">
            <a:hlinkClick r:id="rId3" action="ppaction://hlinksldjump"/>
            <a:extLst>
              <a:ext uri="{FF2B5EF4-FFF2-40B4-BE49-F238E27FC236}">
                <a16:creationId xmlns:a16="http://schemas.microsoft.com/office/drawing/2014/main" id="{98703994-85D5-4848-B511-CE08E093A3D9}"/>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2778" name="矩形 33">
            <a:extLst>
              <a:ext uri="{FF2B5EF4-FFF2-40B4-BE49-F238E27FC236}">
                <a16:creationId xmlns:a16="http://schemas.microsoft.com/office/drawing/2014/main" id="{F5F9240B-E597-4896-BA02-4D3C5E913025}"/>
              </a:ext>
            </a:extLst>
          </p:cNvPr>
          <p:cNvSpPr>
            <a:spLocks noChangeArrowheads="1"/>
          </p:cNvSpPr>
          <p:nvPr/>
        </p:nvSpPr>
        <p:spPr bwMode="auto">
          <a:xfrm>
            <a:off x="-12700" y="31623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类型及其功能</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2779" name="组合 8">
            <a:extLst>
              <a:ext uri="{FF2B5EF4-FFF2-40B4-BE49-F238E27FC236}">
                <a16:creationId xmlns:a16="http://schemas.microsoft.com/office/drawing/2014/main" id="{76F55663-4F19-44A6-B355-70D5346AFE2C}"/>
              </a:ext>
            </a:extLst>
          </p:cNvPr>
          <p:cNvGrpSpPr>
            <a:grpSpLocks/>
          </p:cNvGrpSpPr>
          <p:nvPr/>
        </p:nvGrpSpPr>
        <p:grpSpPr bwMode="auto">
          <a:xfrm>
            <a:off x="8526463" y="3552825"/>
            <a:ext cx="504825" cy="504825"/>
            <a:chOff x="8521417" y="2709863"/>
            <a:chExt cx="504056" cy="504056"/>
          </a:xfrm>
        </p:grpSpPr>
        <p:sp>
          <p:nvSpPr>
            <p:cNvPr id="41" name="椭圆 40">
              <a:extLst>
                <a:ext uri="{FF2B5EF4-FFF2-40B4-BE49-F238E27FC236}">
                  <a16:creationId xmlns:a16="http://schemas.microsoft.com/office/drawing/2014/main" id="{83710AE7-76F8-8048-A461-0DB8A58A66E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392B9E69-C425-B245-BF8B-577E0B6181C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4" action="ppaction://hlinksldjump" tooltip="下一个知识点"/>
              <a:extLst>
                <a:ext uri="{FF2B5EF4-FFF2-40B4-BE49-F238E27FC236}">
                  <a16:creationId xmlns:a16="http://schemas.microsoft.com/office/drawing/2014/main" id="{1EE7A396-C026-8D47-8C91-4B4E4CC5653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2780" name="组合 23">
            <a:extLst>
              <a:ext uri="{FF2B5EF4-FFF2-40B4-BE49-F238E27FC236}">
                <a16:creationId xmlns:a16="http://schemas.microsoft.com/office/drawing/2014/main" id="{ED033490-989F-449C-A990-33038A9FA401}"/>
              </a:ext>
            </a:extLst>
          </p:cNvPr>
          <p:cNvGrpSpPr>
            <a:grpSpLocks/>
          </p:cNvGrpSpPr>
          <p:nvPr/>
        </p:nvGrpSpPr>
        <p:grpSpPr bwMode="auto">
          <a:xfrm>
            <a:off x="8526463" y="4364038"/>
            <a:ext cx="504825" cy="504825"/>
            <a:chOff x="8432678" y="1661126"/>
            <a:chExt cx="504056" cy="504056"/>
          </a:xfrm>
        </p:grpSpPr>
        <p:sp>
          <p:nvSpPr>
            <p:cNvPr id="51" name="椭圆 50">
              <a:extLst>
                <a:ext uri="{FF2B5EF4-FFF2-40B4-BE49-F238E27FC236}">
                  <a16:creationId xmlns:a16="http://schemas.microsoft.com/office/drawing/2014/main" id="{F349561B-B9EB-E44E-97BE-0552275C5CA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上箭头 5155">
              <a:hlinkClick r:id="rId5" action="ppaction://hlinksldjump" tooltip="返回知识点目录"/>
              <a:extLst>
                <a:ext uri="{FF2B5EF4-FFF2-40B4-BE49-F238E27FC236}">
                  <a16:creationId xmlns:a16="http://schemas.microsoft.com/office/drawing/2014/main" id="{E0F0FBB3-E2F4-CF47-8A7B-2B0987109D2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3" name="椭圆 52">
              <a:extLst>
                <a:ext uri="{FF2B5EF4-FFF2-40B4-BE49-F238E27FC236}">
                  <a16:creationId xmlns:a16="http://schemas.microsoft.com/office/drawing/2014/main" id="{7FDCB346-00B0-2C43-A2E8-6301F49A8AF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2781" name="组合 14">
            <a:extLst>
              <a:ext uri="{FF2B5EF4-FFF2-40B4-BE49-F238E27FC236}">
                <a16:creationId xmlns:a16="http://schemas.microsoft.com/office/drawing/2014/main" id="{BD963130-5E0F-48BD-9750-7C940D7182C3}"/>
              </a:ext>
            </a:extLst>
          </p:cNvPr>
          <p:cNvGrpSpPr>
            <a:grpSpLocks/>
          </p:cNvGrpSpPr>
          <p:nvPr/>
        </p:nvGrpSpPr>
        <p:grpSpPr bwMode="auto">
          <a:xfrm>
            <a:off x="8526463" y="2741613"/>
            <a:ext cx="504825" cy="504825"/>
            <a:chOff x="8532440" y="3501008"/>
            <a:chExt cx="504056" cy="504056"/>
          </a:xfrm>
        </p:grpSpPr>
        <p:grpSp>
          <p:nvGrpSpPr>
            <p:cNvPr id="32785" name="组合 15">
              <a:extLst>
                <a:ext uri="{FF2B5EF4-FFF2-40B4-BE49-F238E27FC236}">
                  <a16:creationId xmlns:a16="http://schemas.microsoft.com/office/drawing/2014/main" id="{DB540ECF-FA4E-4A33-977B-E511CDF73A68}"/>
                </a:ext>
              </a:extLst>
            </p:cNvPr>
            <p:cNvGrpSpPr>
              <a:grpSpLocks/>
            </p:cNvGrpSpPr>
            <p:nvPr/>
          </p:nvGrpSpPr>
          <p:grpSpPr bwMode="auto">
            <a:xfrm>
              <a:off x="8532440" y="3501008"/>
              <a:ext cx="504056" cy="504056"/>
              <a:chOff x="8532440" y="3501008"/>
              <a:chExt cx="504056" cy="504056"/>
            </a:xfrm>
          </p:grpSpPr>
          <p:sp>
            <p:nvSpPr>
              <p:cNvPr id="57" name="椭圆 56">
                <a:extLst>
                  <a:ext uri="{FF2B5EF4-FFF2-40B4-BE49-F238E27FC236}">
                    <a16:creationId xmlns:a16="http://schemas.microsoft.com/office/drawing/2014/main" id="{D4DAD6DB-101A-E046-95D4-B3BF40DB60FC}"/>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8" name="上箭头 5155">
                <a:hlinkClick r:id="rId3" action="ppaction://hlinksldjump" tooltip="上一个知识点"/>
                <a:extLst>
                  <a:ext uri="{FF2B5EF4-FFF2-40B4-BE49-F238E27FC236}">
                    <a16:creationId xmlns:a16="http://schemas.microsoft.com/office/drawing/2014/main" id="{FD662989-815E-AA46-8AFF-0A1FC04BB16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6" name="椭圆 55">
              <a:extLst>
                <a:ext uri="{FF2B5EF4-FFF2-40B4-BE49-F238E27FC236}">
                  <a16:creationId xmlns:a16="http://schemas.microsoft.com/office/drawing/2014/main" id="{5270BE8B-9CDF-D849-A410-9234BC4CD791}"/>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2782" name="文本框 1">
            <a:extLst>
              <a:ext uri="{FF2B5EF4-FFF2-40B4-BE49-F238E27FC236}">
                <a16:creationId xmlns:a16="http://schemas.microsoft.com/office/drawing/2014/main" id="{6345AF58-FC3B-4515-A9CB-EF8A8406CE16}"/>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2783" name="文本框 15385">
            <a:extLst>
              <a:ext uri="{FF2B5EF4-FFF2-40B4-BE49-F238E27FC236}">
                <a16:creationId xmlns:a16="http://schemas.microsoft.com/office/drawing/2014/main" id="{B39B6413-84C0-47C9-800A-402CEE72E71E}"/>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视频卡</a:t>
            </a:r>
          </a:p>
        </p:txBody>
      </p:sp>
      <p:sp>
        <p:nvSpPr>
          <p:cNvPr id="39" name="圆角矩形 38">
            <a:extLst>
              <a:ext uri="{FF2B5EF4-FFF2-40B4-BE49-F238E27FC236}">
                <a16:creationId xmlns:a16="http://schemas.microsoft.com/office/drawing/2014/main" id="{36D61EF6-C77B-0743-A871-F34AE9C15808}"/>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框 22538">
            <a:extLst>
              <a:ext uri="{FF2B5EF4-FFF2-40B4-BE49-F238E27FC236}">
                <a16:creationId xmlns:a16="http://schemas.microsoft.com/office/drawing/2014/main" id="{A5FA9772-64CC-4CD4-ACD2-9CA8790889AC}"/>
              </a:ext>
            </a:extLst>
          </p:cNvPr>
          <p:cNvSpPr txBox="1">
            <a:spLocks noChangeArrowheads="1"/>
          </p:cNvSpPr>
          <p:nvPr/>
        </p:nvSpPr>
        <p:spPr bwMode="auto">
          <a:xfrm>
            <a:off x="1871663" y="2638425"/>
            <a:ext cx="3300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startAt="4"/>
            </a:pPr>
            <a:r>
              <a:rPr lang="zh-CN" altLang="en-US" b="0">
                <a:latin typeface="微软雅黑" panose="020B0503020204020204" pitchFamily="34" charset="-122"/>
                <a:ea typeface="微软雅黑" panose="020B0503020204020204" pitchFamily="34" charset="-122"/>
              </a:rPr>
              <a:t>按照视频信号输入输出接口</a:t>
            </a:r>
          </a:p>
        </p:txBody>
      </p:sp>
      <p:sp>
        <p:nvSpPr>
          <p:cNvPr id="33794" name="文本框 22539">
            <a:extLst>
              <a:ext uri="{FF2B5EF4-FFF2-40B4-BE49-F238E27FC236}">
                <a16:creationId xmlns:a16="http://schemas.microsoft.com/office/drawing/2014/main" id="{B90E334E-7820-4F20-8EB6-DD9582331691}"/>
              </a:ext>
            </a:extLst>
          </p:cNvPr>
          <p:cNvSpPr txBox="1">
            <a:spLocks noChangeArrowheads="1"/>
          </p:cNvSpPr>
          <p:nvPr/>
        </p:nvSpPr>
        <p:spPr bwMode="auto">
          <a:xfrm>
            <a:off x="1871663" y="4716463"/>
            <a:ext cx="16843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startAt="5"/>
            </a:pPr>
            <a:r>
              <a:rPr lang="zh-CN" altLang="en-US" b="0">
                <a:latin typeface="微软雅黑" panose="020B0503020204020204" pitchFamily="34" charset="-122"/>
                <a:ea typeface="微软雅黑" panose="020B0503020204020204" pitchFamily="34" charset="-122"/>
              </a:rPr>
              <a:t>按照其用途</a:t>
            </a:r>
          </a:p>
        </p:txBody>
      </p:sp>
      <p:grpSp>
        <p:nvGrpSpPr>
          <p:cNvPr id="33795" name="组合 22540">
            <a:extLst>
              <a:ext uri="{FF2B5EF4-FFF2-40B4-BE49-F238E27FC236}">
                <a16:creationId xmlns:a16="http://schemas.microsoft.com/office/drawing/2014/main" id="{5D374037-2B1A-4CE4-AA78-434B36FB21DB}"/>
              </a:ext>
            </a:extLst>
          </p:cNvPr>
          <p:cNvGrpSpPr>
            <a:grpSpLocks/>
          </p:cNvGrpSpPr>
          <p:nvPr/>
        </p:nvGrpSpPr>
        <p:grpSpPr bwMode="auto">
          <a:xfrm>
            <a:off x="5183188" y="1628775"/>
            <a:ext cx="2517775" cy="2303463"/>
            <a:chOff x="0" y="0"/>
            <a:chExt cx="3965" cy="3628"/>
          </a:xfrm>
        </p:grpSpPr>
        <p:sp>
          <p:nvSpPr>
            <p:cNvPr id="33827" name="文本框 22541">
              <a:extLst>
                <a:ext uri="{FF2B5EF4-FFF2-40B4-BE49-F238E27FC236}">
                  <a16:creationId xmlns:a16="http://schemas.microsoft.com/office/drawing/2014/main" id="{49794075-7BB0-48FE-B98D-94A52A4B9128}"/>
                </a:ext>
              </a:extLst>
            </p:cNvPr>
            <p:cNvSpPr txBox="1">
              <a:spLocks noChangeArrowheads="1"/>
            </p:cNvSpPr>
            <p:nvPr/>
          </p:nvSpPr>
          <p:spPr bwMode="auto">
            <a:xfrm>
              <a:off x="567" y="0"/>
              <a:ext cx="3398" cy="3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1394</a:t>
              </a:r>
              <a:r>
                <a:rPr lang="zh-CN" altLang="en-US" b="0">
                  <a:latin typeface="微软雅黑" panose="020B0503020204020204" pitchFamily="34" charset="-122"/>
                  <a:ea typeface="微软雅黑" panose="020B0503020204020204" pitchFamily="34" charset="-122"/>
                </a:rPr>
                <a:t>采集卡</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USB</a:t>
              </a:r>
              <a:r>
                <a:rPr lang="zh-CN" altLang="en-US" b="0">
                  <a:latin typeface="微软雅黑" panose="020B0503020204020204" pitchFamily="34" charset="-122"/>
                  <a:ea typeface="微软雅黑" panose="020B0503020204020204" pitchFamily="34" charset="-122"/>
                </a:rPr>
                <a:t>采集卡</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HDMI</a:t>
              </a:r>
              <a:r>
                <a:rPr lang="zh-CN" altLang="en-US" b="0">
                  <a:latin typeface="微软雅黑" panose="020B0503020204020204" pitchFamily="34" charset="-122"/>
                  <a:ea typeface="微软雅黑" panose="020B0503020204020204" pitchFamily="34" charset="-122"/>
                </a:rPr>
                <a:t>采集卡</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VGA</a:t>
              </a:r>
              <a:r>
                <a:rPr lang="zh-CN" altLang="en-US" b="0">
                  <a:latin typeface="微软雅黑" panose="020B0503020204020204" pitchFamily="34" charset="-122"/>
                  <a:ea typeface="微软雅黑" panose="020B0503020204020204" pitchFamily="34" charset="-122"/>
                </a:rPr>
                <a:t>视频采集卡</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PCI</a:t>
              </a:r>
              <a:r>
                <a:rPr lang="zh-CN" altLang="en-US" b="0">
                  <a:latin typeface="微软雅黑" panose="020B0503020204020204" pitchFamily="34" charset="-122"/>
                  <a:ea typeface="微软雅黑" panose="020B0503020204020204" pitchFamily="34" charset="-122"/>
                </a:rPr>
                <a:t>视频卡</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PCI-E</a:t>
              </a:r>
              <a:r>
                <a:rPr lang="zh-CN" altLang="en-US" b="0">
                  <a:latin typeface="微软雅黑" panose="020B0503020204020204" pitchFamily="34" charset="-122"/>
                  <a:ea typeface="微软雅黑" panose="020B0503020204020204" pitchFamily="34" charset="-122"/>
                </a:rPr>
                <a:t>视频采集卡等</a:t>
              </a:r>
            </a:p>
          </p:txBody>
        </p:sp>
        <p:sp>
          <p:nvSpPr>
            <p:cNvPr id="33828" name="左中括号 22542">
              <a:extLst>
                <a:ext uri="{FF2B5EF4-FFF2-40B4-BE49-F238E27FC236}">
                  <a16:creationId xmlns:a16="http://schemas.microsoft.com/office/drawing/2014/main" id="{C5B37D0D-AD8D-4CE8-8026-28CF00D8A6C7}"/>
                </a:ext>
              </a:extLst>
            </p:cNvPr>
            <p:cNvSpPr>
              <a:spLocks/>
            </p:cNvSpPr>
            <p:nvPr/>
          </p:nvSpPr>
          <p:spPr bwMode="auto">
            <a:xfrm>
              <a:off x="0" y="340"/>
              <a:ext cx="454" cy="3288"/>
            </a:xfrm>
            <a:prstGeom prst="leftBracket">
              <a:avLst>
                <a:gd name="adj" fmla="val 6035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grpSp>
        <p:nvGrpSpPr>
          <p:cNvPr id="33796" name="组合 22543">
            <a:extLst>
              <a:ext uri="{FF2B5EF4-FFF2-40B4-BE49-F238E27FC236}">
                <a16:creationId xmlns:a16="http://schemas.microsoft.com/office/drawing/2014/main" id="{59F7AD34-DF4C-45EC-BAFD-5A4B8A5335F9}"/>
              </a:ext>
            </a:extLst>
          </p:cNvPr>
          <p:cNvGrpSpPr>
            <a:grpSpLocks/>
          </p:cNvGrpSpPr>
          <p:nvPr/>
        </p:nvGrpSpPr>
        <p:grpSpPr bwMode="auto">
          <a:xfrm>
            <a:off x="5183188" y="4222750"/>
            <a:ext cx="2246312" cy="1255713"/>
            <a:chOff x="0" y="0"/>
            <a:chExt cx="3537" cy="1979"/>
          </a:xfrm>
        </p:grpSpPr>
        <p:sp>
          <p:nvSpPr>
            <p:cNvPr id="33825" name="文本框 22544">
              <a:extLst>
                <a:ext uri="{FF2B5EF4-FFF2-40B4-BE49-F238E27FC236}">
                  <a16:creationId xmlns:a16="http://schemas.microsoft.com/office/drawing/2014/main" id="{94BD2BBE-A606-480E-A733-7816411B75CC}"/>
                </a:ext>
              </a:extLst>
            </p:cNvPr>
            <p:cNvSpPr txBox="1">
              <a:spLocks noChangeArrowheads="1"/>
            </p:cNvSpPr>
            <p:nvPr/>
          </p:nvSpPr>
          <p:spPr bwMode="auto">
            <a:xfrm>
              <a:off x="339" y="0"/>
              <a:ext cx="3198" cy="1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广播级视频采集卡</a:t>
              </a:r>
            </a:p>
            <a:p>
              <a:pPr eaLnBrk="1" hangingPunct="1">
                <a:lnSpc>
                  <a:spcPct val="14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专业级视频采集卡</a:t>
              </a:r>
            </a:p>
            <a:p>
              <a:pPr eaLnBrk="1" hangingPunct="1">
                <a:lnSpc>
                  <a:spcPct val="14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民用级视频采集卡</a:t>
              </a:r>
            </a:p>
          </p:txBody>
        </p:sp>
        <p:sp>
          <p:nvSpPr>
            <p:cNvPr id="33826" name="左中括号 22545">
              <a:extLst>
                <a:ext uri="{FF2B5EF4-FFF2-40B4-BE49-F238E27FC236}">
                  <a16:creationId xmlns:a16="http://schemas.microsoft.com/office/drawing/2014/main" id="{D2A4882E-42CF-47EA-AA90-400D33A90EEF}"/>
                </a:ext>
              </a:extLst>
            </p:cNvPr>
            <p:cNvSpPr>
              <a:spLocks/>
            </p:cNvSpPr>
            <p:nvPr/>
          </p:nvSpPr>
          <p:spPr bwMode="auto">
            <a:xfrm>
              <a:off x="0" y="341"/>
              <a:ext cx="227" cy="1475"/>
            </a:xfrm>
            <a:prstGeom prst="leftBracket">
              <a:avLst>
                <a:gd name="adj" fmla="val 5414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sp>
        <p:nvSpPr>
          <p:cNvPr id="30" name="矩形 10">
            <a:hlinkClick r:id="rId3" action="ppaction://hlinksldjump"/>
            <a:extLst>
              <a:ext uri="{FF2B5EF4-FFF2-40B4-BE49-F238E27FC236}">
                <a16:creationId xmlns:a16="http://schemas.microsoft.com/office/drawing/2014/main" id="{140D75B3-A862-E44C-9C33-157BC99E8FBC}"/>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33798" name="组合 26">
            <a:extLst>
              <a:ext uri="{FF2B5EF4-FFF2-40B4-BE49-F238E27FC236}">
                <a16:creationId xmlns:a16="http://schemas.microsoft.com/office/drawing/2014/main" id="{412FC3FA-3161-40A8-80B0-10650B29F9CD}"/>
              </a:ext>
            </a:extLst>
          </p:cNvPr>
          <p:cNvGrpSpPr>
            <a:grpSpLocks/>
          </p:cNvGrpSpPr>
          <p:nvPr/>
        </p:nvGrpSpPr>
        <p:grpSpPr bwMode="auto">
          <a:xfrm>
            <a:off x="0" y="2997200"/>
            <a:ext cx="1547813" cy="647700"/>
            <a:chOff x="244713" y="2276872"/>
            <a:chExt cx="1518975" cy="648072"/>
          </a:xfrm>
        </p:grpSpPr>
        <p:sp>
          <p:nvSpPr>
            <p:cNvPr id="33823" name="矩形 10">
              <a:extLst>
                <a:ext uri="{FF2B5EF4-FFF2-40B4-BE49-F238E27FC236}">
                  <a16:creationId xmlns:a16="http://schemas.microsoft.com/office/drawing/2014/main" id="{B4D235AF-C98A-45AD-BE59-FE13DF2F215E}"/>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3824" name="等腰三角形 11">
              <a:extLst>
                <a:ext uri="{FF2B5EF4-FFF2-40B4-BE49-F238E27FC236}">
                  <a16:creationId xmlns:a16="http://schemas.microsoft.com/office/drawing/2014/main" id="{668FDD07-2BD6-441D-BC49-8EF6376B7CAC}"/>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36" name="矩形 10">
            <a:hlinkClick r:id="rId4" action="ppaction://hlinksldjump"/>
            <a:extLst>
              <a:ext uri="{FF2B5EF4-FFF2-40B4-BE49-F238E27FC236}">
                <a16:creationId xmlns:a16="http://schemas.microsoft.com/office/drawing/2014/main" id="{B724933D-1454-0449-8B45-068E5183B802}"/>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3800" name="矩形 33">
            <a:extLst>
              <a:ext uri="{FF2B5EF4-FFF2-40B4-BE49-F238E27FC236}">
                <a16:creationId xmlns:a16="http://schemas.microsoft.com/office/drawing/2014/main" id="{7363BF5B-50C0-4F77-B381-6F279547A9D9}"/>
              </a:ext>
            </a:extLst>
          </p:cNvPr>
          <p:cNvSpPr>
            <a:spLocks noChangeArrowheads="1"/>
          </p:cNvSpPr>
          <p:nvPr/>
        </p:nvSpPr>
        <p:spPr bwMode="auto">
          <a:xfrm>
            <a:off x="-12700" y="31623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类型及其功能</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3801" name="组合 8">
            <a:extLst>
              <a:ext uri="{FF2B5EF4-FFF2-40B4-BE49-F238E27FC236}">
                <a16:creationId xmlns:a16="http://schemas.microsoft.com/office/drawing/2014/main" id="{03E1718D-3D16-4B42-8D8D-A346A2440664}"/>
              </a:ext>
            </a:extLst>
          </p:cNvPr>
          <p:cNvGrpSpPr>
            <a:grpSpLocks/>
          </p:cNvGrpSpPr>
          <p:nvPr/>
        </p:nvGrpSpPr>
        <p:grpSpPr bwMode="auto">
          <a:xfrm>
            <a:off x="8526463" y="3552825"/>
            <a:ext cx="504825" cy="504825"/>
            <a:chOff x="8521417" y="2709863"/>
            <a:chExt cx="504056" cy="504056"/>
          </a:xfrm>
        </p:grpSpPr>
        <p:sp>
          <p:nvSpPr>
            <p:cNvPr id="37" name="椭圆 36">
              <a:extLst>
                <a:ext uri="{FF2B5EF4-FFF2-40B4-BE49-F238E27FC236}">
                  <a16:creationId xmlns:a16="http://schemas.microsoft.com/office/drawing/2014/main" id="{A16E702B-AFAC-194C-A9AF-426D62074F8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a:ext uri="{FF2B5EF4-FFF2-40B4-BE49-F238E27FC236}">
                  <a16:creationId xmlns:a16="http://schemas.microsoft.com/office/drawing/2014/main" id="{9B91406D-A868-4141-8809-D9BAEE5072C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5" action="ppaction://hlinksldjump" tooltip="下一个知识点"/>
              <a:extLst>
                <a:ext uri="{FF2B5EF4-FFF2-40B4-BE49-F238E27FC236}">
                  <a16:creationId xmlns:a16="http://schemas.microsoft.com/office/drawing/2014/main" id="{BFCFF456-A90F-8347-9A9B-5CF2557953A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3802" name="组合 23">
            <a:extLst>
              <a:ext uri="{FF2B5EF4-FFF2-40B4-BE49-F238E27FC236}">
                <a16:creationId xmlns:a16="http://schemas.microsoft.com/office/drawing/2014/main" id="{4E191958-472D-412B-8C8B-B4BBF8B36B85}"/>
              </a:ext>
            </a:extLst>
          </p:cNvPr>
          <p:cNvGrpSpPr>
            <a:grpSpLocks/>
          </p:cNvGrpSpPr>
          <p:nvPr/>
        </p:nvGrpSpPr>
        <p:grpSpPr bwMode="auto">
          <a:xfrm>
            <a:off x="8526463" y="4364038"/>
            <a:ext cx="504825" cy="504825"/>
            <a:chOff x="8432678" y="1661126"/>
            <a:chExt cx="504056" cy="504056"/>
          </a:xfrm>
        </p:grpSpPr>
        <p:sp>
          <p:nvSpPr>
            <p:cNvPr id="47" name="椭圆 46">
              <a:extLst>
                <a:ext uri="{FF2B5EF4-FFF2-40B4-BE49-F238E27FC236}">
                  <a16:creationId xmlns:a16="http://schemas.microsoft.com/office/drawing/2014/main" id="{969A2B89-B448-194A-AF49-16E792FA6C4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上箭头 5155">
              <a:hlinkClick r:id="rId6" action="ppaction://hlinksldjump" tooltip="返回知识点目录"/>
              <a:extLst>
                <a:ext uri="{FF2B5EF4-FFF2-40B4-BE49-F238E27FC236}">
                  <a16:creationId xmlns:a16="http://schemas.microsoft.com/office/drawing/2014/main" id="{197D7477-D5AD-3741-AD6C-429B946BE30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6016D040-905E-F148-A6D1-815769FFEC3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3803" name="组合 14">
            <a:extLst>
              <a:ext uri="{FF2B5EF4-FFF2-40B4-BE49-F238E27FC236}">
                <a16:creationId xmlns:a16="http://schemas.microsoft.com/office/drawing/2014/main" id="{0365E453-6B91-476A-B49A-1E42F0C46E99}"/>
              </a:ext>
            </a:extLst>
          </p:cNvPr>
          <p:cNvGrpSpPr>
            <a:grpSpLocks/>
          </p:cNvGrpSpPr>
          <p:nvPr/>
        </p:nvGrpSpPr>
        <p:grpSpPr bwMode="auto">
          <a:xfrm>
            <a:off x="8526463" y="2741613"/>
            <a:ext cx="504825" cy="504825"/>
            <a:chOff x="8532440" y="3501008"/>
            <a:chExt cx="504056" cy="504056"/>
          </a:xfrm>
        </p:grpSpPr>
        <p:grpSp>
          <p:nvGrpSpPr>
            <p:cNvPr id="33807" name="组合 15">
              <a:extLst>
                <a:ext uri="{FF2B5EF4-FFF2-40B4-BE49-F238E27FC236}">
                  <a16:creationId xmlns:a16="http://schemas.microsoft.com/office/drawing/2014/main" id="{3435CF53-59B0-4964-81AA-269CE52B3064}"/>
                </a:ext>
              </a:extLst>
            </p:cNvPr>
            <p:cNvGrpSpPr>
              <a:grpSpLocks/>
            </p:cNvGrpSpPr>
            <p:nvPr/>
          </p:nvGrpSpPr>
          <p:grpSpPr bwMode="auto">
            <a:xfrm>
              <a:off x="8532440" y="3501008"/>
              <a:ext cx="504056" cy="504056"/>
              <a:chOff x="8532440" y="3501008"/>
              <a:chExt cx="504056" cy="504056"/>
            </a:xfrm>
          </p:grpSpPr>
          <p:sp>
            <p:nvSpPr>
              <p:cNvPr id="53" name="椭圆 52">
                <a:extLst>
                  <a:ext uri="{FF2B5EF4-FFF2-40B4-BE49-F238E27FC236}">
                    <a16:creationId xmlns:a16="http://schemas.microsoft.com/office/drawing/2014/main" id="{DD149230-04C8-A142-B78F-A0D826F65C6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4" name="上箭头 5155">
                <a:hlinkClick r:id="rId7" action="ppaction://hlinksldjump" tooltip="上一个知识点"/>
                <a:extLst>
                  <a:ext uri="{FF2B5EF4-FFF2-40B4-BE49-F238E27FC236}">
                    <a16:creationId xmlns:a16="http://schemas.microsoft.com/office/drawing/2014/main" id="{90A2015C-95CD-BD4B-98A1-D0E9D64AEA3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2" name="椭圆 51">
              <a:extLst>
                <a:ext uri="{FF2B5EF4-FFF2-40B4-BE49-F238E27FC236}">
                  <a16:creationId xmlns:a16="http://schemas.microsoft.com/office/drawing/2014/main" id="{458378A8-1AFD-C642-8B53-893B87397E1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3804" name="文本框 1">
            <a:extLst>
              <a:ext uri="{FF2B5EF4-FFF2-40B4-BE49-F238E27FC236}">
                <a16:creationId xmlns:a16="http://schemas.microsoft.com/office/drawing/2014/main" id="{72B6515C-7C64-47F5-A06D-D68C66974358}"/>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3805" name="文本框 15385">
            <a:extLst>
              <a:ext uri="{FF2B5EF4-FFF2-40B4-BE49-F238E27FC236}">
                <a16:creationId xmlns:a16="http://schemas.microsoft.com/office/drawing/2014/main" id="{3063D9D8-048F-4CF2-AFF1-70FA6EBE045D}"/>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视频卡</a:t>
            </a:r>
          </a:p>
        </p:txBody>
      </p:sp>
      <p:sp>
        <p:nvSpPr>
          <p:cNvPr id="35" name="圆角矩形 34">
            <a:extLst>
              <a:ext uri="{FF2B5EF4-FFF2-40B4-BE49-F238E27FC236}">
                <a16:creationId xmlns:a16="http://schemas.microsoft.com/office/drawing/2014/main" id="{05ED429B-E406-FF43-AB30-B13F84BD2D70}"/>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7" name="组合 23562">
            <a:extLst>
              <a:ext uri="{FF2B5EF4-FFF2-40B4-BE49-F238E27FC236}">
                <a16:creationId xmlns:a16="http://schemas.microsoft.com/office/drawing/2014/main" id="{5578EF05-FD23-439D-A6E0-00572ED50B3C}"/>
              </a:ext>
            </a:extLst>
          </p:cNvPr>
          <p:cNvGrpSpPr>
            <a:grpSpLocks/>
          </p:cNvGrpSpPr>
          <p:nvPr/>
        </p:nvGrpSpPr>
        <p:grpSpPr bwMode="auto">
          <a:xfrm>
            <a:off x="4787900" y="1700213"/>
            <a:ext cx="2232025" cy="3970337"/>
            <a:chOff x="0" y="0"/>
            <a:chExt cx="3516" cy="6252"/>
          </a:xfrm>
        </p:grpSpPr>
        <p:sp>
          <p:nvSpPr>
            <p:cNvPr id="34847" name="文本框 23563">
              <a:extLst>
                <a:ext uri="{FF2B5EF4-FFF2-40B4-BE49-F238E27FC236}">
                  <a16:creationId xmlns:a16="http://schemas.microsoft.com/office/drawing/2014/main" id="{2B79059E-A747-475F-AEF1-E24F0BDD5B97}"/>
                </a:ext>
              </a:extLst>
            </p:cNvPr>
            <p:cNvSpPr txBox="1">
              <a:spLocks noChangeArrowheads="1"/>
            </p:cNvSpPr>
            <p:nvPr/>
          </p:nvSpPr>
          <p:spPr bwMode="auto">
            <a:xfrm>
              <a:off x="680" y="0"/>
              <a:ext cx="2836" cy="6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电视卡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图像采集卡</a:t>
              </a:r>
            </a:p>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DV</a:t>
              </a:r>
              <a:r>
                <a:rPr lang="zh-CN" altLang="en-US" b="0">
                  <a:latin typeface="微软雅黑" panose="020B0503020204020204" pitchFamily="34" charset="-122"/>
                  <a:ea typeface="微软雅黑" panose="020B0503020204020204" pitchFamily="34" charset="-122"/>
                </a:rPr>
                <a:t>采集卡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电脑视频卡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监控采集卡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多屏卡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流媒体采集卡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分量采集卡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高清采集卡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笔记本采集卡</a:t>
              </a:r>
            </a:p>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DVR</a:t>
              </a:r>
              <a:r>
                <a:rPr lang="zh-CN" altLang="en-US" b="0">
                  <a:latin typeface="微软雅黑" panose="020B0503020204020204" pitchFamily="34" charset="-122"/>
                  <a:ea typeface="微软雅黑" panose="020B0503020204020204" pitchFamily="34" charset="-122"/>
                </a:rPr>
                <a:t>卡</a:t>
              </a:r>
            </a:p>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VCD</a:t>
              </a:r>
              <a:r>
                <a:rPr lang="zh-CN" altLang="en-US" b="0">
                  <a:latin typeface="微软雅黑" panose="020B0503020204020204" pitchFamily="34" charset="-122"/>
                  <a:ea typeface="微软雅黑" panose="020B0503020204020204" pitchFamily="34" charset="-122"/>
                </a:rPr>
                <a:t>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视频转换卡</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非线性编辑卡等</a:t>
              </a:r>
            </a:p>
          </p:txBody>
        </p:sp>
        <p:sp>
          <p:nvSpPr>
            <p:cNvPr id="34848" name="左中括号 23564">
              <a:extLst>
                <a:ext uri="{FF2B5EF4-FFF2-40B4-BE49-F238E27FC236}">
                  <a16:creationId xmlns:a16="http://schemas.microsoft.com/office/drawing/2014/main" id="{ACAD0960-7B8B-4988-B727-52874C1AAF7C}"/>
                </a:ext>
              </a:extLst>
            </p:cNvPr>
            <p:cNvSpPr>
              <a:spLocks/>
            </p:cNvSpPr>
            <p:nvPr/>
          </p:nvSpPr>
          <p:spPr bwMode="auto">
            <a:xfrm>
              <a:off x="0" y="226"/>
              <a:ext cx="567" cy="5784"/>
            </a:xfrm>
            <a:prstGeom prst="leftBracket">
              <a:avLst>
                <a:gd name="adj" fmla="val 85009"/>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sp>
        <p:nvSpPr>
          <p:cNvPr id="34818" name="文本框 23565">
            <a:extLst>
              <a:ext uri="{FF2B5EF4-FFF2-40B4-BE49-F238E27FC236}">
                <a16:creationId xmlns:a16="http://schemas.microsoft.com/office/drawing/2014/main" id="{804929C0-EE3F-4184-A9BD-9A7DF17C21E2}"/>
              </a:ext>
            </a:extLst>
          </p:cNvPr>
          <p:cNvSpPr txBox="1">
            <a:spLocks noChangeArrowheads="1"/>
          </p:cNvSpPr>
          <p:nvPr/>
        </p:nvSpPr>
        <p:spPr bwMode="auto">
          <a:xfrm>
            <a:off x="2627313" y="3068638"/>
            <a:ext cx="214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AutoNum type="arabicPeriod" startAt="6"/>
            </a:pPr>
            <a:r>
              <a:rPr lang="zh-CN" altLang="en-US" b="0">
                <a:latin typeface="微软雅黑" panose="020B0503020204020204" pitchFamily="34" charset="-122"/>
                <a:ea typeface="微软雅黑" panose="020B0503020204020204" pitchFamily="34" charset="-122"/>
              </a:rPr>
              <a:t>按照其性能作用</a:t>
            </a:r>
          </a:p>
        </p:txBody>
      </p:sp>
      <p:sp>
        <p:nvSpPr>
          <p:cNvPr id="37" name="矩形 10">
            <a:hlinkClick r:id="rId2" action="ppaction://hlinksldjump"/>
            <a:extLst>
              <a:ext uri="{FF2B5EF4-FFF2-40B4-BE49-F238E27FC236}">
                <a16:creationId xmlns:a16="http://schemas.microsoft.com/office/drawing/2014/main" id="{33F70769-8A4F-9A46-8A05-DD127F856BA3}"/>
              </a:ext>
            </a:extLst>
          </p:cNvPr>
          <p:cNvSpPr>
            <a:spLocks noChangeArrowheads="1"/>
          </p:cNvSpPr>
          <p:nvPr/>
        </p:nvSpPr>
        <p:spPr bwMode="auto">
          <a:xfrm>
            <a:off x="-36513" y="37163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34820" name="组合 26">
            <a:extLst>
              <a:ext uri="{FF2B5EF4-FFF2-40B4-BE49-F238E27FC236}">
                <a16:creationId xmlns:a16="http://schemas.microsoft.com/office/drawing/2014/main" id="{72857EB7-5A6F-444B-BA4F-9B5E54ECD116}"/>
              </a:ext>
            </a:extLst>
          </p:cNvPr>
          <p:cNvGrpSpPr>
            <a:grpSpLocks/>
          </p:cNvGrpSpPr>
          <p:nvPr/>
        </p:nvGrpSpPr>
        <p:grpSpPr bwMode="auto">
          <a:xfrm>
            <a:off x="0" y="2997200"/>
            <a:ext cx="1547813" cy="647700"/>
            <a:chOff x="244713" y="2276872"/>
            <a:chExt cx="1518975" cy="648072"/>
          </a:xfrm>
        </p:grpSpPr>
        <p:sp>
          <p:nvSpPr>
            <p:cNvPr id="34845" name="矩形 10">
              <a:extLst>
                <a:ext uri="{FF2B5EF4-FFF2-40B4-BE49-F238E27FC236}">
                  <a16:creationId xmlns:a16="http://schemas.microsoft.com/office/drawing/2014/main" id="{C9EED173-0B36-4EB8-A96B-F38EBBD96B32}"/>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4846" name="等腰三角形 11">
              <a:extLst>
                <a:ext uri="{FF2B5EF4-FFF2-40B4-BE49-F238E27FC236}">
                  <a16:creationId xmlns:a16="http://schemas.microsoft.com/office/drawing/2014/main" id="{8981F328-EC6E-439D-961A-40CDF8CE764D}"/>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44" name="矩形 10">
            <a:hlinkClick r:id="rId3" action="ppaction://hlinksldjump"/>
            <a:extLst>
              <a:ext uri="{FF2B5EF4-FFF2-40B4-BE49-F238E27FC236}">
                <a16:creationId xmlns:a16="http://schemas.microsoft.com/office/drawing/2014/main" id="{984B1F8E-E9CC-1644-8740-C88B297078BC}"/>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4822" name="矩形 33">
            <a:extLst>
              <a:ext uri="{FF2B5EF4-FFF2-40B4-BE49-F238E27FC236}">
                <a16:creationId xmlns:a16="http://schemas.microsoft.com/office/drawing/2014/main" id="{92F646EA-15A9-4D75-8AEE-6FAD47B0D538}"/>
              </a:ext>
            </a:extLst>
          </p:cNvPr>
          <p:cNvSpPr>
            <a:spLocks noChangeArrowheads="1"/>
          </p:cNvSpPr>
          <p:nvPr/>
        </p:nvSpPr>
        <p:spPr bwMode="auto">
          <a:xfrm>
            <a:off x="-12700" y="3162300"/>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类型及其功能</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34823" name="组合 8">
            <a:extLst>
              <a:ext uri="{FF2B5EF4-FFF2-40B4-BE49-F238E27FC236}">
                <a16:creationId xmlns:a16="http://schemas.microsoft.com/office/drawing/2014/main" id="{DC99D0B3-2175-4DDA-ADDC-6A446B87FEFE}"/>
              </a:ext>
            </a:extLst>
          </p:cNvPr>
          <p:cNvGrpSpPr>
            <a:grpSpLocks/>
          </p:cNvGrpSpPr>
          <p:nvPr/>
        </p:nvGrpSpPr>
        <p:grpSpPr bwMode="auto">
          <a:xfrm>
            <a:off x="8526463" y="3552825"/>
            <a:ext cx="504825" cy="504825"/>
            <a:chOff x="8521417" y="2709863"/>
            <a:chExt cx="504056" cy="504056"/>
          </a:xfrm>
        </p:grpSpPr>
        <p:sp>
          <p:nvSpPr>
            <p:cNvPr id="32" name="椭圆 31">
              <a:extLst>
                <a:ext uri="{FF2B5EF4-FFF2-40B4-BE49-F238E27FC236}">
                  <a16:creationId xmlns:a16="http://schemas.microsoft.com/office/drawing/2014/main" id="{475F61CA-F77B-1F47-9AE4-621B51E5734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a:extLst>
                <a:ext uri="{FF2B5EF4-FFF2-40B4-BE49-F238E27FC236}">
                  <a16:creationId xmlns:a16="http://schemas.microsoft.com/office/drawing/2014/main" id="{5C66391C-66F4-2D48-AAC5-80C30672854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4" action="ppaction://hlinksldjump" tooltip="下一个知识点"/>
              <a:extLst>
                <a:ext uri="{FF2B5EF4-FFF2-40B4-BE49-F238E27FC236}">
                  <a16:creationId xmlns:a16="http://schemas.microsoft.com/office/drawing/2014/main" id="{C5F0D198-6C3C-DA4E-92A7-74B33C77E6F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4824" name="组合 23">
            <a:extLst>
              <a:ext uri="{FF2B5EF4-FFF2-40B4-BE49-F238E27FC236}">
                <a16:creationId xmlns:a16="http://schemas.microsoft.com/office/drawing/2014/main" id="{6C68EFCB-CD78-422D-A1A1-0CE7251EC76E}"/>
              </a:ext>
            </a:extLst>
          </p:cNvPr>
          <p:cNvGrpSpPr>
            <a:grpSpLocks/>
          </p:cNvGrpSpPr>
          <p:nvPr/>
        </p:nvGrpSpPr>
        <p:grpSpPr bwMode="auto">
          <a:xfrm>
            <a:off x="8526463" y="4364038"/>
            <a:ext cx="504825" cy="504825"/>
            <a:chOff x="8432678" y="1661126"/>
            <a:chExt cx="504056" cy="504056"/>
          </a:xfrm>
        </p:grpSpPr>
        <p:sp>
          <p:nvSpPr>
            <p:cNvPr id="43" name="椭圆 42">
              <a:extLst>
                <a:ext uri="{FF2B5EF4-FFF2-40B4-BE49-F238E27FC236}">
                  <a16:creationId xmlns:a16="http://schemas.microsoft.com/office/drawing/2014/main" id="{3088EF6C-A099-D74F-BF1A-579CEAD13AC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5" action="ppaction://hlinksldjump" tooltip="返回知识点目录"/>
              <a:extLst>
                <a:ext uri="{FF2B5EF4-FFF2-40B4-BE49-F238E27FC236}">
                  <a16:creationId xmlns:a16="http://schemas.microsoft.com/office/drawing/2014/main" id="{E5FA0192-4ED8-7A4E-9FA8-64F64D3BE84F}"/>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6" name="椭圆 45">
              <a:extLst>
                <a:ext uri="{FF2B5EF4-FFF2-40B4-BE49-F238E27FC236}">
                  <a16:creationId xmlns:a16="http://schemas.microsoft.com/office/drawing/2014/main" id="{3A91C11D-3120-8548-9267-3266ECED0F9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4825" name="组合 14">
            <a:extLst>
              <a:ext uri="{FF2B5EF4-FFF2-40B4-BE49-F238E27FC236}">
                <a16:creationId xmlns:a16="http://schemas.microsoft.com/office/drawing/2014/main" id="{6519E718-C8A3-4A19-A13C-2D6F7C807C2D}"/>
              </a:ext>
            </a:extLst>
          </p:cNvPr>
          <p:cNvGrpSpPr>
            <a:grpSpLocks/>
          </p:cNvGrpSpPr>
          <p:nvPr/>
        </p:nvGrpSpPr>
        <p:grpSpPr bwMode="auto">
          <a:xfrm>
            <a:off x="8526463" y="2741613"/>
            <a:ext cx="504825" cy="504825"/>
            <a:chOff x="8532440" y="3501008"/>
            <a:chExt cx="504056" cy="504056"/>
          </a:xfrm>
        </p:grpSpPr>
        <p:grpSp>
          <p:nvGrpSpPr>
            <p:cNvPr id="34829" name="组合 15">
              <a:extLst>
                <a:ext uri="{FF2B5EF4-FFF2-40B4-BE49-F238E27FC236}">
                  <a16:creationId xmlns:a16="http://schemas.microsoft.com/office/drawing/2014/main" id="{ED6FF420-8D6C-41B3-A521-1D9733D8FE5F}"/>
                </a:ext>
              </a:extLst>
            </p:cNvPr>
            <p:cNvGrpSpPr>
              <a:grpSpLocks/>
            </p:cNvGrpSpPr>
            <p:nvPr/>
          </p:nvGrpSpPr>
          <p:grpSpPr bwMode="auto">
            <a:xfrm>
              <a:off x="8532440" y="3501008"/>
              <a:ext cx="504056" cy="504056"/>
              <a:chOff x="8532440" y="3501008"/>
              <a:chExt cx="504056" cy="504056"/>
            </a:xfrm>
          </p:grpSpPr>
          <p:sp>
            <p:nvSpPr>
              <p:cNvPr id="50" name="椭圆 49">
                <a:extLst>
                  <a:ext uri="{FF2B5EF4-FFF2-40B4-BE49-F238E27FC236}">
                    <a16:creationId xmlns:a16="http://schemas.microsoft.com/office/drawing/2014/main" id="{90B62EC7-5E56-9F4D-BBA6-2917C0987B0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上箭头 5155">
                <a:hlinkClick r:id="rId6" action="ppaction://hlinksldjump" tooltip="上一个知识点"/>
                <a:extLst>
                  <a:ext uri="{FF2B5EF4-FFF2-40B4-BE49-F238E27FC236}">
                    <a16:creationId xmlns:a16="http://schemas.microsoft.com/office/drawing/2014/main" id="{2AA7F5FB-2577-4142-A25B-2EE2D2664E7D}"/>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9" name="椭圆 48">
              <a:extLst>
                <a:ext uri="{FF2B5EF4-FFF2-40B4-BE49-F238E27FC236}">
                  <a16:creationId xmlns:a16="http://schemas.microsoft.com/office/drawing/2014/main" id="{E60D1D0D-A816-024C-9660-6B969BB8A7C7}"/>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4826" name="文本框 1">
            <a:extLst>
              <a:ext uri="{FF2B5EF4-FFF2-40B4-BE49-F238E27FC236}">
                <a16:creationId xmlns:a16="http://schemas.microsoft.com/office/drawing/2014/main" id="{FC58975A-0D05-4F92-857C-75BD08A6996E}"/>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4827" name="文本框 15385">
            <a:extLst>
              <a:ext uri="{FF2B5EF4-FFF2-40B4-BE49-F238E27FC236}">
                <a16:creationId xmlns:a16="http://schemas.microsoft.com/office/drawing/2014/main" id="{16BE5A54-7EE9-48E0-A416-270568A785C1}"/>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视频卡</a:t>
            </a:r>
          </a:p>
        </p:txBody>
      </p:sp>
      <p:sp>
        <p:nvSpPr>
          <p:cNvPr id="31" name="圆角矩形 30">
            <a:extLst>
              <a:ext uri="{FF2B5EF4-FFF2-40B4-BE49-F238E27FC236}">
                <a16:creationId xmlns:a16="http://schemas.microsoft.com/office/drawing/2014/main" id="{D1A9245C-308C-8346-8118-C24AAAA6C227}"/>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1" name="组合 22">
            <a:extLst>
              <a:ext uri="{FF2B5EF4-FFF2-40B4-BE49-F238E27FC236}">
                <a16:creationId xmlns:a16="http://schemas.microsoft.com/office/drawing/2014/main" id="{213B6366-AACC-411B-BFFD-7BAD7E76AA77}"/>
              </a:ext>
            </a:extLst>
          </p:cNvPr>
          <p:cNvGrpSpPr>
            <a:grpSpLocks/>
          </p:cNvGrpSpPr>
          <p:nvPr/>
        </p:nvGrpSpPr>
        <p:grpSpPr bwMode="auto">
          <a:xfrm>
            <a:off x="0" y="3716338"/>
            <a:ext cx="1547813" cy="649287"/>
            <a:chOff x="244713" y="2276872"/>
            <a:chExt cx="1518975" cy="648072"/>
          </a:xfrm>
        </p:grpSpPr>
        <p:sp>
          <p:nvSpPr>
            <p:cNvPr id="35869" name="矩形 10">
              <a:extLst>
                <a:ext uri="{FF2B5EF4-FFF2-40B4-BE49-F238E27FC236}">
                  <a16:creationId xmlns:a16="http://schemas.microsoft.com/office/drawing/2014/main" id="{5528FCDA-0E45-4588-B32D-ADE6312035BA}"/>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5870" name="等腰三角形 11">
              <a:extLst>
                <a:ext uri="{FF2B5EF4-FFF2-40B4-BE49-F238E27FC236}">
                  <a16:creationId xmlns:a16="http://schemas.microsoft.com/office/drawing/2014/main" id="{65B51248-9E1F-4C59-8E78-4EAEB60273C7}"/>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5" name="矩形 10">
            <a:hlinkClick r:id="rId2" action="ppaction://hlinksldjump"/>
            <a:extLst>
              <a:ext uri="{FF2B5EF4-FFF2-40B4-BE49-F238E27FC236}">
                <a16:creationId xmlns:a16="http://schemas.microsoft.com/office/drawing/2014/main" id="{96742893-FD01-3B43-892F-3352AA59C14F}"/>
              </a:ext>
            </a:extLst>
          </p:cNvPr>
          <p:cNvSpPr>
            <a:spLocks noChangeArrowheads="1"/>
          </p:cNvSpPr>
          <p:nvPr/>
        </p:nvSpPr>
        <p:spPr bwMode="auto">
          <a:xfrm>
            <a:off x="-36513" y="22050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6" name="矩形 10">
            <a:hlinkClick r:id="rId3" action="ppaction://hlinksldjump"/>
            <a:extLst>
              <a:ext uri="{FF2B5EF4-FFF2-40B4-BE49-F238E27FC236}">
                <a16:creationId xmlns:a16="http://schemas.microsoft.com/office/drawing/2014/main" id="{F98926F1-BED0-F646-A6FB-9EA9675516D9}"/>
              </a:ext>
            </a:extLst>
          </p:cNvPr>
          <p:cNvSpPr>
            <a:spLocks noChangeArrowheads="1"/>
          </p:cNvSpPr>
          <p:nvPr/>
        </p:nvSpPr>
        <p:spPr bwMode="auto">
          <a:xfrm>
            <a:off x="-36513" y="2997200"/>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5844" name="矩形 29">
            <a:extLst>
              <a:ext uri="{FF2B5EF4-FFF2-40B4-BE49-F238E27FC236}">
                <a16:creationId xmlns:a16="http://schemas.microsoft.com/office/drawing/2014/main" id="{5B774BF6-1612-4BED-9286-2E063C7A7B21}"/>
              </a:ext>
            </a:extLst>
          </p:cNvPr>
          <p:cNvSpPr>
            <a:spLocks noChangeArrowheads="1"/>
          </p:cNvSpPr>
          <p:nvPr/>
        </p:nvSpPr>
        <p:spPr bwMode="auto">
          <a:xfrm>
            <a:off x="34925" y="3883025"/>
            <a:ext cx="14160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sz="1600">
                <a:solidFill>
                  <a:schemeClr val="bg1"/>
                </a:solidFill>
                <a:latin typeface="微软雅黑" panose="020B0503020204020204" pitchFamily="34" charset="-122"/>
                <a:ea typeface="微软雅黑" panose="020B0503020204020204" pitchFamily="34" charset="-122"/>
                <a:sym typeface="Calibri" panose="020F0502020204030204" pitchFamily="34" charset="0"/>
              </a:rPr>
              <a:t>视频工作原理</a:t>
            </a:r>
            <a:endParaRPr lang="zh-CN" altLang="zh-CN" sz="160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35845" name="图片 7">
            <a:extLst>
              <a:ext uri="{FF2B5EF4-FFF2-40B4-BE49-F238E27FC236}">
                <a16:creationId xmlns:a16="http://schemas.microsoft.com/office/drawing/2014/main" id="{D317D5A1-A8C7-46E6-814B-106BBEF04FE3}"/>
              </a:ext>
            </a:extLst>
          </p:cNvPr>
          <p:cNvPicPr>
            <a:picLocks noChangeAspect="1"/>
          </p:cNvPicPr>
          <p:nvPr/>
        </p:nvPicPr>
        <p:blipFill>
          <a:blip r:embed="rId4">
            <a:extLst>
              <a:ext uri="{28A0092B-C50C-407E-A947-70E740481C1C}">
                <a14:useLocalDpi xmlns:a14="http://schemas.microsoft.com/office/drawing/2010/main" val="0"/>
              </a:ext>
            </a:extLst>
          </a:blip>
          <a:srcRect b="14590"/>
          <a:stretch>
            <a:fillRect/>
          </a:stretch>
        </p:blipFill>
        <p:spPr bwMode="auto">
          <a:xfrm>
            <a:off x="1835150" y="1916113"/>
            <a:ext cx="6411913"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矩形 8">
            <a:extLst>
              <a:ext uri="{FF2B5EF4-FFF2-40B4-BE49-F238E27FC236}">
                <a16:creationId xmlns:a16="http://schemas.microsoft.com/office/drawing/2014/main" id="{77745FBF-EACC-40C2-915E-3E2CE740EB10}"/>
              </a:ext>
            </a:extLst>
          </p:cNvPr>
          <p:cNvSpPr>
            <a:spLocks noChangeArrowheads="1"/>
          </p:cNvSpPr>
          <p:nvPr/>
        </p:nvSpPr>
        <p:spPr bwMode="auto">
          <a:xfrm>
            <a:off x="3460750" y="4756150"/>
            <a:ext cx="203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sz="1600" b="0">
                <a:latin typeface="微软雅黑" panose="020B0503020204020204" pitchFamily="34" charset="-122"/>
                <a:ea typeface="微软雅黑" panose="020B0503020204020204" pitchFamily="34" charset="-122"/>
              </a:rPr>
              <a:t>视频采集卡原理结构</a:t>
            </a:r>
            <a:endParaRPr lang="zh-CN" altLang="en-US" sz="1600" b="0">
              <a:latin typeface="微软雅黑" panose="020B0503020204020204" pitchFamily="34" charset="-122"/>
              <a:ea typeface="微软雅黑" panose="020B0503020204020204" pitchFamily="34" charset="-122"/>
            </a:endParaRPr>
          </a:p>
        </p:txBody>
      </p:sp>
      <p:grpSp>
        <p:nvGrpSpPr>
          <p:cNvPr id="35847" name="组合 8">
            <a:extLst>
              <a:ext uri="{FF2B5EF4-FFF2-40B4-BE49-F238E27FC236}">
                <a16:creationId xmlns:a16="http://schemas.microsoft.com/office/drawing/2014/main" id="{13A2A8E4-37DA-4018-B3D3-80D38D4AF680}"/>
              </a:ext>
            </a:extLst>
          </p:cNvPr>
          <p:cNvGrpSpPr>
            <a:grpSpLocks/>
          </p:cNvGrpSpPr>
          <p:nvPr/>
        </p:nvGrpSpPr>
        <p:grpSpPr bwMode="auto">
          <a:xfrm>
            <a:off x="8526463" y="3552825"/>
            <a:ext cx="504825" cy="504825"/>
            <a:chOff x="8521417" y="2709863"/>
            <a:chExt cx="504056" cy="504056"/>
          </a:xfrm>
        </p:grpSpPr>
        <p:sp>
          <p:nvSpPr>
            <p:cNvPr id="15" name="椭圆 14">
              <a:extLst>
                <a:ext uri="{FF2B5EF4-FFF2-40B4-BE49-F238E27FC236}">
                  <a16:creationId xmlns:a16="http://schemas.microsoft.com/office/drawing/2014/main" id="{CA42C6FD-59E8-0A4E-AA90-B1A49805CBD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a:extLst>
                <a:ext uri="{FF2B5EF4-FFF2-40B4-BE49-F238E27FC236}">
                  <a16:creationId xmlns:a16="http://schemas.microsoft.com/office/drawing/2014/main" id="{A33068C2-490E-8F4E-A59C-C221557AE7A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上箭头 5155">
              <a:hlinkClick r:id="rId5" action="ppaction://hlinksldjump" tooltip="下一个知识点"/>
              <a:extLst>
                <a:ext uri="{FF2B5EF4-FFF2-40B4-BE49-F238E27FC236}">
                  <a16:creationId xmlns:a16="http://schemas.microsoft.com/office/drawing/2014/main" id="{DE9DE629-FAC7-CF43-BCFB-2324AE65F56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5848" name="组合 23">
            <a:extLst>
              <a:ext uri="{FF2B5EF4-FFF2-40B4-BE49-F238E27FC236}">
                <a16:creationId xmlns:a16="http://schemas.microsoft.com/office/drawing/2014/main" id="{13357299-8724-4918-93AA-02ECF7D36A53}"/>
              </a:ext>
            </a:extLst>
          </p:cNvPr>
          <p:cNvGrpSpPr>
            <a:grpSpLocks/>
          </p:cNvGrpSpPr>
          <p:nvPr/>
        </p:nvGrpSpPr>
        <p:grpSpPr bwMode="auto">
          <a:xfrm>
            <a:off x="8526463" y="4364038"/>
            <a:ext cx="504825" cy="504825"/>
            <a:chOff x="8432678" y="1661126"/>
            <a:chExt cx="504056" cy="504056"/>
          </a:xfrm>
        </p:grpSpPr>
        <p:sp>
          <p:nvSpPr>
            <p:cNvPr id="19" name="椭圆 18">
              <a:extLst>
                <a:ext uri="{FF2B5EF4-FFF2-40B4-BE49-F238E27FC236}">
                  <a16:creationId xmlns:a16="http://schemas.microsoft.com/office/drawing/2014/main" id="{3A2CB20C-BA27-F940-96C3-52474D2AB606}"/>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上箭头 5155">
              <a:hlinkClick r:id="rId6" action="ppaction://hlinksldjump" tooltip="返回知识点目录"/>
              <a:extLst>
                <a:ext uri="{FF2B5EF4-FFF2-40B4-BE49-F238E27FC236}">
                  <a16:creationId xmlns:a16="http://schemas.microsoft.com/office/drawing/2014/main" id="{7B1E223E-59A8-C046-B545-CCF89D29F88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1" name="椭圆 20">
              <a:extLst>
                <a:ext uri="{FF2B5EF4-FFF2-40B4-BE49-F238E27FC236}">
                  <a16:creationId xmlns:a16="http://schemas.microsoft.com/office/drawing/2014/main" id="{8DBAD3C4-246C-964A-9927-0F21BF3B1A3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5849" name="组合 14">
            <a:extLst>
              <a:ext uri="{FF2B5EF4-FFF2-40B4-BE49-F238E27FC236}">
                <a16:creationId xmlns:a16="http://schemas.microsoft.com/office/drawing/2014/main" id="{D06AF83A-7782-4A10-ABDD-47B810731DF8}"/>
              </a:ext>
            </a:extLst>
          </p:cNvPr>
          <p:cNvGrpSpPr>
            <a:grpSpLocks/>
          </p:cNvGrpSpPr>
          <p:nvPr/>
        </p:nvGrpSpPr>
        <p:grpSpPr bwMode="auto">
          <a:xfrm>
            <a:off x="8526463" y="2741613"/>
            <a:ext cx="504825" cy="504825"/>
            <a:chOff x="8532440" y="3501008"/>
            <a:chExt cx="504056" cy="504056"/>
          </a:xfrm>
        </p:grpSpPr>
        <p:grpSp>
          <p:nvGrpSpPr>
            <p:cNvPr id="35853" name="组合 15">
              <a:extLst>
                <a:ext uri="{FF2B5EF4-FFF2-40B4-BE49-F238E27FC236}">
                  <a16:creationId xmlns:a16="http://schemas.microsoft.com/office/drawing/2014/main" id="{A28A8836-167E-4FB1-97C3-E4D5FF8AEBAD}"/>
                </a:ext>
              </a:extLst>
            </p:cNvPr>
            <p:cNvGrpSpPr>
              <a:grpSpLocks/>
            </p:cNvGrpSpPr>
            <p:nvPr/>
          </p:nvGrpSpPr>
          <p:grpSpPr bwMode="auto">
            <a:xfrm>
              <a:off x="8532440" y="3501008"/>
              <a:ext cx="504056" cy="504056"/>
              <a:chOff x="8532440" y="3501008"/>
              <a:chExt cx="504056" cy="504056"/>
            </a:xfrm>
          </p:grpSpPr>
          <p:sp>
            <p:nvSpPr>
              <p:cNvPr id="25" name="椭圆 24">
                <a:extLst>
                  <a:ext uri="{FF2B5EF4-FFF2-40B4-BE49-F238E27FC236}">
                    <a16:creationId xmlns:a16="http://schemas.microsoft.com/office/drawing/2014/main" id="{80DDBB9E-8CA2-574C-BD98-E3D427D577DA}"/>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上箭头 5155">
                <a:hlinkClick r:id="rId7" action="ppaction://hlinksldjump" tooltip="上一个知识点"/>
                <a:extLst>
                  <a:ext uri="{FF2B5EF4-FFF2-40B4-BE49-F238E27FC236}">
                    <a16:creationId xmlns:a16="http://schemas.microsoft.com/office/drawing/2014/main" id="{31FB734F-AF99-144A-9F1F-C5237E7F5529}"/>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4" name="椭圆 23">
              <a:extLst>
                <a:ext uri="{FF2B5EF4-FFF2-40B4-BE49-F238E27FC236}">
                  <a16:creationId xmlns:a16="http://schemas.microsoft.com/office/drawing/2014/main" id="{27EA92B1-4D6E-DB49-89E9-19108AB3EA7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850" name="文本框 1">
            <a:extLst>
              <a:ext uri="{FF2B5EF4-FFF2-40B4-BE49-F238E27FC236}">
                <a16:creationId xmlns:a16="http://schemas.microsoft.com/office/drawing/2014/main" id="{7C025687-513D-405C-8245-E3DB4AB08A4C}"/>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5851" name="文本框 15385">
            <a:extLst>
              <a:ext uri="{FF2B5EF4-FFF2-40B4-BE49-F238E27FC236}">
                <a16:creationId xmlns:a16="http://schemas.microsoft.com/office/drawing/2014/main" id="{5FB09578-AFCA-450B-8005-F6C2A90BEB97}"/>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视频卡</a:t>
            </a:r>
          </a:p>
        </p:txBody>
      </p:sp>
      <p:sp>
        <p:nvSpPr>
          <p:cNvPr id="29" name="圆角矩形 28">
            <a:extLst>
              <a:ext uri="{FF2B5EF4-FFF2-40B4-BE49-F238E27FC236}">
                <a16:creationId xmlns:a16="http://schemas.microsoft.com/office/drawing/2014/main" id="{072FBF17-87ED-1940-9083-6A1F23B63FE9}"/>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25607">
            <a:hlinkClick r:id="rId2" action="ppaction://hlinksldjump"/>
            <a:extLst>
              <a:ext uri="{FF2B5EF4-FFF2-40B4-BE49-F238E27FC236}">
                <a16:creationId xmlns:a16="http://schemas.microsoft.com/office/drawing/2014/main" id="{5E22B87F-BABD-4182-B88B-03134BDB6AE7}"/>
              </a:ext>
            </a:extLst>
          </p:cNvPr>
          <p:cNvSpPr txBox="1">
            <a:spLocks noChangeArrowheads="1"/>
          </p:cNvSpPr>
          <p:nvPr/>
        </p:nvSpPr>
        <p:spPr bwMode="auto">
          <a:xfrm>
            <a:off x="6011863" y="1914525"/>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作用和组成</a:t>
            </a:r>
          </a:p>
        </p:txBody>
      </p:sp>
      <p:sp>
        <p:nvSpPr>
          <p:cNvPr id="25609" name="文本框 25608">
            <a:extLst>
              <a:ext uri="{FF2B5EF4-FFF2-40B4-BE49-F238E27FC236}">
                <a16:creationId xmlns:a16="http://schemas.microsoft.com/office/drawing/2014/main" id="{301B7EF0-8138-4379-8937-B0440AB3BEE7}"/>
              </a:ext>
            </a:extLst>
          </p:cNvPr>
          <p:cNvSpPr txBox="1">
            <a:spLocks noChangeArrowheads="1"/>
          </p:cNvSpPr>
          <p:nvPr/>
        </p:nvSpPr>
        <p:spPr bwMode="auto">
          <a:xfrm>
            <a:off x="6011863" y="3286125"/>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显示模式与接口</a:t>
            </a:r>
          </a:p>
        </p:txBody>
      </p:sp>
      <p:sp>
        <p:nvSpPr>
          <p:cNvPr id="25610" name="文本框 25609">
            <a:hlinkClick r:id="rId2" action="ppaction://hlinksldjump"/>
            <a:extLst>
              <a:ext uri="{FF2B5EF4-FFF2-40B4-BE49-F238E27FC236}">
                <a16:creationId xmlns:a16="http://schemas.microsoft.com/office/drawing/2014/main" id="{F46CBA60-FB09-4770-A8D8-27F11EA472BE}"/>
              </a:ext>
            </a:extLst>
          </p:cNvPr>
          <p:cNvSpPr txBox="1">
            <a:spLocks noChangeArrowheads="1"/>
          </p:cNvSpPr>
          <p:nvPr/>
        </p:nvSpPr>
        <p:spPr bwMode="auto">
          <a:xfrm>
            <a:off x="6011863" y="4005263"/>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分    类</a:t>
            </a:r>
          </a:p>
        </p:txBody>
      </p:sp>
      <p:sp>
        <p:nvSpPr>
          <p:cNvPr id="25611" name="文本框 25610">
            <a:hlinkClick r:id="rId2" action="ppaction://hlinksldjump"/>
            <a:extLst>
              <a:ext uri="{FF2B5EF4-FFF2-40B4-BE49-F238E27FC236}">
                <a16:creationId xmlns:a16="http://schemas.microsoft.com/office/drawing/2014/main" id="{DDC225D4-44BE-4B18-AF56-42BA18369017}"/>
              </a:ext>
            </a:extLst>
          </p:cNvPr>
          <p:cNvSpPr txBox="1">
            <a:spLocks noChangeArrowheads="1"/>
          </p:cNvSpPr>
          <p:nvPr/>
        </p:nvSpPr>
        <p:spPr bwMode="auto">
          <a:xfrm>
            <a:off x="6011863" y="2635250"/>
            <a:ext cx="2089150" cy="433388"/>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工作原理</a:t>
            </a:r>
          </a:p>
        </p:txBody>
      </p:sp>
      <p:sp>
        <p:nvSpPr>
          <p:cNvPr id="25612" name="文本框 25611">
            <a:extLst>
              <a:ext uri="{FF2B5EF4-FFF2-40B4-BE49-F238E27FC236}">
                <a16:creationId xmlns:a16="http://schemas.microsoft.com/office/drawing/2014/main" id="{FCA9D1F3-7712-4491-AB2F-42278389D8C0}"/>
              </a:ext>
            </a:extLst>
          </p:cNvPr>
          <p:cNvSpPr txBox="1">
            <a:spLocks noChangeArrowheads="1"/>
          </p:cNvSpPr>
          <p:nvPr/>
        </p:nvSpPr>
        <p:spPr bwMode="auto">
          <a:xfrm>
            <a:off x="6011863" y="4794250"/>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Verdana" panose="020B0604030504040204" pitchFamily="34" charset="0"/>
                <a:ea typeface="黑体" panose="02010609060101010101" pitchFamily="49" charset="-122"/>
              </a:rPr>
              <a:t>GPU</a:t>
            </a:r>
          </a:p>
        </p:txBody>
      </p:sp>
      <p:grpSp>
        <p:nvGrpSpPr>
          <p:cNvPr id="25613" name="组合 25612">
            <a:extLst>
              <a:ext uri="{FF2B5EF4-FFF2-40B4-BE49-F238E27FC236}">
                <a16:creationId xmlns:a16="http://schemas.microsoft.com/office/drawing/2014/main" id="{47777FF1-8DFA-4D94-A18E-FB3C81ABB15C}"/>
              </a:ext>
            </a:extLst>
          </p:cNvPr>
          <p:cNvGrpSpPr>
            <a:grpSpLocks/>
          </p:cNvGrpSpPr>
          <p:nvPr/>
        </p:nvGrpSpPr>
        <p:grpSpPr bwMode="auto">
          <a:xfrm>
            <a:off x="971600" y="1814513"/>
            <a:ext cx="4608513" cy="3714750"/>
            <a:chOff x="0" y="0"/>
            <a:chExt cx="7258" cy="5850"/>
          </a:xfrm>
        </p:grpSpPr>
        <p:sp>
          <p:nvSpPr>
            <p:cNvPr id="36927" name="文本框 25613">
              <a:extLst>
                <a:ext uri="{FF2B5EF4-FFF2-40B4-BE49-F238E27FC236}">
                  <a16:creationId xmlns:a16="http://schemas.microsoft.com/office/drawing/2014/main" id="{686FB6D5-2DB7-42B9-B07E-0F8F169AAB51}"/>
                </a:ext>
              </a:extLst>
            </p:cNvPr>
            <p:cNvSpPr txBox="1">
              <a:spLocks noChangeArrowheads="1"/>
            </p:cNvSpPr>
            <p:nvPr/>
          </p:nvSpPr>
          <p:spPr bwMode="auto">
            <a:xfrm>
              <a:off x="0" y="0"/>
              <a:ext cx="7258" cy="1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400" b="0" u="sng" dirty="0"/>
                <a:t>显示卡的主要作用：</a:t>
              </a:r>
            </a:p>
            <a:p>
              <a:pPr eaLnBrk="1" hangingPunct="1">
                <a:lnSpc>
                  <a:spcPct val="120000"/>
                </a:lnSpc>
                <a:buFont typeface="Arial" panose="020B0604020202020204" pitchFamily="34" charset="0"/>
                <a:buNone/>
              </a:pPr>
              <a:r>
                <a:rPr lang="zh-CN" altLang="en-US" sz="2000" b="0" dirty="0"/>
                <a:t>是执行图形函数，对图形函数进行加速和控制计算机的图形输出。</a:t>
              </a:r>
            </a:p>
          </p:txBody>
        </p:sp>
        <p:sp>
          <p:nvSpPr>
            <p:cNvPr id="36928" name="文本框 25614">
              <a:extLst>
                <a:ext uri="{FF2B5EF4-FFF2-40B4-BE49-F238E27FC236}">
                  <a16:creationId xmlns:a16="http://schemas.microsoft.com/office/drawing/2014/main" id="{945145A1-5456-4A0B-B73E-57B0BA141F8C}"/>
                </a:ext>
              </a:extLst>
            </p:cNvPr>
            <p:cNvSpPr txBox="1">
              <a:spLocks noChangeArrowheads="1"/>
            </p:cNvSpPr>
            <p:nvPr/>
          </p:nvSpPr>
          <p:spPr bwMode="auto">
            <a:xfrm>
              <a:off x="1" y="2608"/>
              <a:ext cx="3515"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u="sng" dirty="0"/>
                <a:t>显示卡组成：</a:t>
              </a:r>
            </a:p>
          </p:txBody>
        </p:sp>
        <p:sp>
          <p:nvSpPr>
            <p:cNvPr id="36929" name="文本框 25615">
              <a:extLst>
                <a:ext uri="{FF2B5EF4-FFF2-40B4-BE49-F238E27FC236}">
                  <a16:creationId xmlns:a16="http://schemas.microsoft.com/office/drawing/2014/main" id="{20284395-B57B-4D0F-A53B-11AA67C3B94E}"/>
                </a:ext>
              </a:extLst>
            </p:cNvPr>
            <p:cNvSpPr txBox="1">
              <a:spLocks noChangeArrowheads="1"/>
            </p:cNvSpPr>
            <p:nvPr/>
          </p:nvSpPr>
          <p:spPr bwMode="auto">
            <a:xfrm>
              <a:off x="113" y="3402"/>
              <a:ext cx="3629" cy="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en-US" altLang="zh-CN" sz="2000" b="0" dirty="0">
                  <a:latin typeface="宋体" panose="02010600030101010101" pitchFamily="2" charset="-122"/>
                </a:rPr>
                <a:t>ROM</a:t>
              </a:r>
              <a:r>
                <a:rPr lang="zh-CN" altLang="en-US" sz="2000" b="0" dirty="0">
                  <a:latin typeface="宋体" panose="02010600030101010101" pitchFamily="2" charset="-122"/>
                </a:rPr>
                <a:t>（</a:t>
              </a:r>
              <a:r>
                <a:rPr lang="en-US" altLang="zh-CN" sz="2000" b="0" dirty="0">
                  <a:latin typeface="宋体" panose="02010600030101010101" pitchFamily="2" charset="-122"/>
                </a:rPr>
                <a:t>BIOS</a:t>
              </a:r>
              <a:r>
                <a:rPr lang="zh-CN" altLang="en-US" sz="2000" b="0" dirty="0">
                  <a:latin typeface="宋体" panose="02010600030101010101" pitchFamily="2" charset="-122"/>
                </a:rPr>
                <a:t>）芯片</a:t>
              </a:r>
            </a:p>
            <a:p>
              <a:pPr eaLnBrk="1" hangingPunct="1">
                <a:lnSpc>
                  <a:spcPct val="120000"/>
                </a:lnSpc>
                <a:buFont typeface="Arial" panose="020B0604020202020204" pitchFamily="34" charset="0"/>
                <a:buNone/>
              </a:pPr>
              <a:r>
                <a:rPr lang="en-US" altLang="zh-CN" sz="2000" b="0" dirty="0">
                  <a:latin typeface="宋体" panose="02010600030101010101" pitchFamily="2" charset="-122"/>
                </a:rPr>
                <a:t>RAM</a:t>
              </a:r>
              <a:r>
                <a:rPr lang="zh-CN" altLang="en-US" sz="2000" b="0" dirty="0">
                  <a:latin typeface="宋体" panose="02010600030101010101" pitchFamily="2" charset="-122"/>
                </a:rPr>
                <a:t>显存芯片显存</a:t>
              </a:r>
            </a:p>
            <a:p>
              <a:pPr eaLnBrk="1" hangingPunct="1">
                <a:lnSpc>
                  <a:spcPct val="120000"/>
                </a:lnSpc>
                <a:buFont typeface="Arial" panose="020B0604020202020204" pitchFamily="34" charset="0"/>
                <a:buNone/>
              </a:pPr>
              <a:r>
                <a:rPr lang="zh-CN" altLang="en-US" sz="2000" b="0" dirty="0">
                  <a:latin typeface="宋体" panose="02010600030101010101" pitchFamily="2" charset="-122"/>
                </a:rPr>
                <a:t>控制电路芯片集</a:t>
              </a:r>
            </a:p>
            <a:p>
              <a:pPr eaLnBrk="1" hangingPunct="1">
                <a:lnSpc>
                  <a:spcPct val="120000"/>
                </a:lnSpc>
                <a:buFont typeface="Arial" panose="020B0604020202020204" pitchFamily="34" charset="0"/>
                <a:buNone/>
              </a:pPr>
              <a:r>
                <a:rPr lang="zh-CN" altLang="en-US" sz="2000" b="0" dirty="0">
                  <a:latin typeface="宋体" panose="02010600030101010101" pitchFamily="2" charset="-122"/>
                </a:rPr>
                <a:t>信号输出端</a:t>
              </a:r>
            </a:p>
          </p:txBody>
        </p:sp>
      </p:grpSp>
      <p:grpSp>
        <p:nvGrpSpPr>
          <p:cNvPr id="36875" name="组合 8">
            <a:extLst>
              <a:ext uri="{FF2B5EF4-FFF2-40B4-BE49-F238E27FC236}">
                <a16:creationId xmlns:a16="http://schemas.microsoft.com/office/drawing/2014/main" id="{BCEE0824-B8D3-44D5-A98E-3CDD6A569E77}"/>
              </a:ext>
            </a:extLst>
          </p:cNvPr>
          <p:cNvGrpSpPr>
            <a:grpSpLocks/>
          </p:cNvGrpSpPr>
          <p:nvPr/>
        </p:nvGrpSpPr>
        <p:grpSpPr bwMode="auto">
          <a:xfrm>
            <a:off x="8526463" y="3552825"/>
            <a:ext cx="504825" cy="504825"/>
            <a:chOff x="8521417" y="2709863"/>
            <a:chExt cx="504056" cy="504056"/>
          </a:xfrm>
        </p:grpSpPr>
        <p:sp>
          <p:nvSpPr>
            <p:cNvPr id="60" name="椭圆 59">
              <a:extLst>
                <a:ext uri="{FF2B5EF4-FFF2-40B4-BE49-F238E27FC236}">
                  <a16:creationId xmlns:a16="http://schemas.microsoft.com/office/drawing/2014/main" id="{BD7627D9-DEBC-2A45-86FC-E1F60833F7A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583E6B2E-31ED-2943-BF9C-2D792BAC3B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3" action="ppaction://hlinksldjump" tooltip="下一个知识点"/>
              <a:extLst>
                <a:ext uri="{FF2B5EF4-FFF2-40B4-BE49-F238E27FC236}">
                  <a16:creationId xmlns:a16="http://schemas.microsoft.com/office/drawing/2014/main" id="{F0D65133-CF0E-7B45-9031-5485FE4240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6876" name="组合 23">
            <a:extLst>
              <a:ext uri="{FF2B5EF4-FFF2-40B4-BE49-F238E27FC236}">
                <a16:creationId xmlns:a16="http://schemas.microsoft.com/office/drawing/2014/main" id="{846C6CBA-FD08-4DCF-9EAA-DAA3F271AF0D}"/>
              </a:ext>
            </a:extLst>
          </p:cNvPr>
          <p:cNvGrpSpPr>
            <a:grpSpLocks/>
          </p:cNvGrpSpPr>
          <p:nvPr/>
        </p:nvGrpSpPr>
        <p:grpSpPr bwMode="auto">
          <a:xfrm>
            <a:off x="8526463" y="4364038"/>
            <a:ext cx="504825" cy="504825"/>
            <a:chOff x="8432678" y="1661126"/>
            <a:chExt cx="504056" cy="504056"/>
          </a:xfrm>
        </p:grpSpPr>
        <p:sp>
          <p:nvSpPr>
            <p:cNvPr id="68" name="椭圆 67">
              <a:extLst>
                <a:ext uri="{FF2B5EF4-FFF2-40B4-BE49-F238E27FC236}">
                  <a16:creationId xmlns:a16="http://schemas.microsoft.com/office/drawing/2014/main" id="{B5E3A8F7-5BB6-DA49-B6FC-5E164C30C3F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9" name="上箭头 5155">
              <a:hlinkClick r:id="rId4" action="ppaction://hlinksldjump" tooltip="返回知识点目录"/>
              <a:extLst>
                <a:ext uri="{FF2B5EF4-FFF2-40B4-BE49-F238E27FC236}">
                  <a16:creationId xmlns:a16="http://schemas.microsoft.com/office/drawing/2014/main" id="{1E4B79C7-CA3E-0F4C-B6B4-F809221984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70" name="椭圆 69">
              <a:extLst>
                <a:ext uri="{FF2B5EF4-FFF2-40B4-BE49-F238E27FC236}">
                  <a16:creationId xmlns:a16="http://schemas.microsoft.com/office/drawing/2014/main" id="{172B3AFC-A96C-1544-8E38-175084A4BD9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6877" name="组合 14">
            <a:extLst>
              <a:ext uri="{FF2B5EF4-FFF2-40B4-BE49-F238E27FC236}">
                <a16:creationId xmlns:a16="http://schemas.microsoft.com/office/drawing/2014/main" id="{836020CC-C946-40F0-98C7-9ECD1FE0DADF}"/>
              </a:ext>
            </a:extLst>
          </p:cNvPr>
          <p:cNvGrpSpPr>
            <a:grpSpLocks/>
          </p:cNvGrpSpPr>
          <p:nvPr/>
        </p:nvGrpSpPr>
        <p:grpSpPr bwMode="auto">
          <a:xfrm>
            <a:off x="8526463" y="2741613"/>
            <a:ext cx="504825" cy="504825"/>
            <a:chOff x="8532440" y="3501008"/>
            <a:chExt cx="504056" cy="504056"/>
          </a:xfrm>
        </p:grpSpPr>
        <p:grpSp>
          <p:nvGrpSpPr>
            <p:cNvPr id="36881" name="组合 15">
              <a:extLst>
                <a:ext uri="{FF2B5EF4-FFF2-40B4-BE49-F238E27FC236}">
                  <a16:creationId xmlns:a16="http://schemas.microsoft.com/office/drawing/2014/main" id="{F3F27898-FBBF-445C-85D3-87ECD71C2B9B}"/>
                </a:ext>
              </a:extLst>
            </p:cNvPr>
            <p:cNvGrpSpPr>
              <a:grpSpLocks/>
            </p:cNvGrpSpPr>
            <p:nvPr/>
          </p:nvGrpSpPr>
          <p:grpSpPr bwMode="auto">
            <a:xfrm>
              <a:off x="8532440" y="3501008"/>
              <a:ext cx="504056" cy="504056"/>
              <a:chOff x="8532440" y="3501008"/>
              <a:chExt cx="504056" cy="504056"/>
            </a:xfrm>
          </p:grpSpPr>
          <p:sp>
            <p:nvSpPr>
              <p:cNvPr id="74" name="椭圆 73">
                <a:extLst>
                  <a:ext uri="{FF2B5EF4-FFF2-40B4-BE49-F238E27FC236}">
                    <a16:creationId xmlns:a16="http://schemas.microsoft.com/office/drawing/2014/main" id="{93BDBD67-9E5F-F146-A165-C1593F7C3C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5" name="上箭头 5155">
                <a:hlinkClick r:id="rId5" action="ppaction://hlinksldjump" tooltip="上一个知识点"/>
                <a:extLst>
                  <a:ext uri="{FF2B5EF4-FFF2-40B4-BE49-F238E27FC236}">
                    <a16:creationId xmlns:a16="http://schemas.microsoft.com/office/drawing/2014/main" id="{2B8FE2A1-CDBB-0047-AA0E-D9B800424A9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73" name="椭圆 72">
              <a:extLst>
                <a:ext uri="{FF2B5EF4-FFF2-40B4-BE49-F238E27FC236}">
                  <a16:creationId xmlns:a16="http://schemas.microsoft.com/office/drawing/2014/main" id="{2BC21124-637B-3145-BE7D-241ACAA0BCC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6878" name="文本框 1">
            <a:extLst>
              <a:ext uri="{FF2B5EF4-FFF2-40B4-BE49-F238E27FC236}">
                <a16:creationId xmlns:a16="http://schemas.microsoft.com/office/drawing/2014/main" id="{FE0CCAA0-01EC-414F-9881-33EAD67C588B}"/>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6879" name="文本框 15385">
            <a:extLst>
              <a:ext uri="{FF2B5EF4-FFF2-40B4-BE49-F238E27FC236}">
                <a16:creationId xmlns:a16="http://schemas.microsoft.com/office/drawing/2014/main" id="{E5B26AC6-B540-415E-8437-E7B53DD6A668}"/>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显示卡</a:t>
            </a:r>
          </a:p>
        </p:txBody>
      </p:sp>
      <p:sp>
        <p:nvSpPr>
          <p:cNvPr id="67" name="圆角矩形 66">
            <a:extLst>
              <a:ext uri="{FF2B5EF4-FFF2-40B4-BE49-F238E27FC236}">
                <a16:creationId xmlns:a16="http://schemas.microsoft.com/office/drawing/2014/main" id="{6F5D7541-5470-B047-99BC-BB1734873BCA}"/>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25607">
            <a:hlinkClick r:id="rId2" action="ppaction://hlinksldjump"/>
            <a:extLst>
              <a:ext uri="{FF2B5EF4-FFF2-40B4-BE49-F238E27FC236}">
                <a16:creationId xmlns:a16="http://schemas.microsoft.com/office/drawing/2014/main" id="{5E22B87F-BABD-4182-B88B-03134BDB6AE7}"/>
              </a:ext>
            </a:extLst>
          </p:cNvPr>
          <p:cNvSpPr txBox="1">
            <a:spLocks noChangeArrowheads="1"/>
          </p:cNvSpPr>
          <p:nvPr/>
        </p:nvSpPr>
        <p:spPr bwMode="auto">
          <a:xfrm>
            <a:off x="6011863" y="1914525"/>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作用和组成</a:t>
            </a:r>
          </a:p>
        </p:txBody>
      </p:sp>
      <p:sp>
        <p:nvSpPr>
          <p:cNvPr id="25609" name="文本框 25608">
            <a:extLst>
              <a:ext uri="{FF2B5EF4-FFF2-40B4-BE49-F238E27FC236}">
                <a16:creationId xmlns:a16="http://schemas.microsoft.com/office/drawing/2014/main" id="{301B7EF0-8138-4379-8937-B0440AB3BEE7}"/>
              </a:ext>
            </a:extLst>
          </p:cNvPr>
          <p:cNvSpPr txBox="1">
            <a:spLocks noChangeArrowheads="1"/>
          </p:cNvSpPr>
          <p:nvPr/>
        </p:nvSpPr>
        <p:spPr bwMode="auto">
          <a:xfrm>
            <a:off x="6011863" y="3286125"/>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显示模式与接口</a:t>
            </a:r>
          </a:p>
        </p:txBody>
      </p:sp>
      <p:sp>
        <p:nvSpPr>
          <p:cNvPr id="25610" name="文本框 25609">
            <a:hlinkClick r:id="rId2" action="ppaction://hlinksldjump"/>
            <a:extLst>
              <a:ext uri="{FF2B5EF4-FFF2-40B4-BE49-F238E27FC236}">
                <a16:creationId xmlns:a16="http://schemas.microsoft.com/office/drawing/2014/main" id="{F46CBA60-FB09-4770-A8D8-27F11EA472BE}"/>
              </a:ext>
            </a:extLst>
          </p:cNvPr>
          <p:cNvSpPr txBox="1">
            <a:spLocks noChangeArrowheads="1"/>
          </p:cNvSpPr>
          <p:nvPr/>
        </p:nvSpPr>
        <p:spPr bwMode="auto">
          <a:xfrm>
            <a:off x="6011863" y="4005263"/>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分    类</a:t>
            </a:r>
          </a:p>
        </p:txBody>
      </p:sp>
      <p:sp>
        <p:nvSpPr>
          <p:cNvPr id="25611" name="文本框 25610">
            <a:hlinkClick r:id="rId2" action="ppaction://hlinksldjump"/>
            <a:extLst>
              <a:ext uri="{FF2B5EF4-FFF2-40B4-BE49-F238E27FC236}">
                <a16:creationId xmlns:a16="http://schemas.microsoft.com/office/drawing/2014/main" id="{DDC225D4-44BE-4B18-AF56-42BA18369017}"/>
              </a:ext>
            </a:extLst>
          </p:cNvPr>
          <p:cNvSpPr txBox="1">
            <a:spLocks noChangeArrowheads="1"/>
          </p:cNvSpPr>
          <p:nvPr/>
        </p:nvSpPr>
        <p:spPr bwMode="auto">
          <a:xfrm>
            <a:off x="6011863" y="2635250"/>
            <a:ext cx="2089150" cy="433388"/>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工作原理</a:t>
            </a:r>
          </a:p>
        </p:txBody>
      </p:sp>
      <p:sp>
        <p:nvSpPr>
          <p:cNvPr id="25612" name="文本框 25611">
            <a:extLst>
              <a:ext uri="{FF2B5EF4-FFF2-40B4-BE49-F238E27FC236}">
                <a16:creationId xmlns:a16="http://schemas.microsoft.com/office/drawing/2014/main" id="{FCA9D1F3-7712-4491-AB2F-42278389D8C0}"/>
              </a:ext>
            </a:extLst>
          </p:cNvPr>
          <p:cNvSpPr txBox="1">
            <a:spLocks noChangeArrowheads="1"/>
          </p:cNvSpPr>
          <p:nvPr/>
        </p:nvSpPr>
        <p:spPr bwMode="auto">
          <a:xfrm>
            <a:off x="6011863" y="4794250"/>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Verdana" panose="020B0604030504040204" pitchFamily="34" charset="0"/>
                <a:ea typeface="黑体" panose="02010609060101010101" pitchFamily="49" charset="-122"/>
              </a:rPr>
              <a:t>GPU</a:t>
            </a:r>
          </a:p>
        </p:txBody>
      </p:sp>
      <p:grpSp>
        <p:nvGrpSpPr>
          <p:cNvPr id="25617" name="组合 25616">
            <a:extLst>
              <a:ext uri="{FF2B5EF4-FFF2-40B4-BE49-F238E27FC236}">
                <a16:creationId xmlns:a16="http://schemas.microsoft.com/office/drawing/2014/main" id="{A3B0FE2C-73B0-4409-AADE-822004FC510D}"/>
              </a:ext>
            </a:extLst>
          </p:cNvPr>
          <p:cNvGrpSpPr>
            <a:grpSpLocks/>
          </p:cNvGrpSpPr>
          <p:nvPr/>
        </p:nvGrpSpPr>
        <p:grpSpPr bwMode="auto">
          <a:xfrm>
            <a:off x="773113" y="1969294"/>
            <a:ext cx="4679950" cy="3167062"/>
            <a:chOff x="0" y="0"/>
            <a:chExt cx="10546" cy="5681"/>
          </a:xfrm>
        </p:grpSpPr>
        <p:sp>
          <p:nvSpPr>
            <p:cNvPr id="36901" name="矩形 25617">
              <a:extLst>
                <a:ext uri="{FF2B5EF4-FFF2-40B4-BE49-F238E27FC236}">
                  <a16:creationId xmlns:a16="http://schemas.microsoft.com/office/drawing/2014/main" id="{A043F3EB-7E9B-4416-9470-758C0B0278DE}"/>
                </a:ext>
              </a:extLst>
            </p:cNvPr>
            <p:cNvSpPr>
              <a:spLocks noChangeArrowheads="1"/>
            </p:cNvSpPr>
            <p:nvPr/>
          </p:nvSpPr>
          <p:spPr bwMode="auto">
            <a:xfrm>
              <a:off x="2456" y="5229"/>
              <a:ext cx="5795"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t>总                  线</a:t>
              </a:r>
            </a:p>
          </p:txBody>
        </p:sp>
        <p:sp>
          <p:nvSpPr>
            <p:cNvPr id="36902" name="矩形 25618">
              <a:extLst>
                <a:ext uri="{FF2B5EF4-FFF2-40B4-BE49-F238E27FC236}">
                  <a16:creationId xmlns:a16="http://schemas.microsoft.com/office/drawing/2014/main" id="{6414C7E9-8DD7-4B1C-9589-E4F3F1B3EC35}"/>
                </a:ext>
              </a:extLst>
            </p:cNvPr>
            <p:cNvSpPr>
              <a:spLocks noChangeArrowheads="1"/>
            </p:cNvSpPr>
            <p:nvPr/>
          </p:nvSpPr>
          <p:spPr bwMode="auto">
            <a:xfrm>
              <a:off x="1242" y="16"/>
              <a:ext cx="872"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10800" rIns="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t>写</a:t>
              </a:r>
            </a:p>
          </p:txBody>
        </p:sp>
        <p:sp>
          <p:nvSpPr>
            <p:cNvPr id="36903" name="矩形 25619">
              <a:extLst>
                <a:ext uri="{FF2B5EF4-FFF2-40B4-BE49-F238E27FC236}">
                  <a16:creationId xmlns:a16="http://schemas.microsoft.com/office/drawing/2014/main" id="{DA43915F-82D7-467E-80DF-5EF88DF45973}"/>
                </a:ext>
              </a:extLst>
            </p:cNvPr>
            <p:cNvSpPr>
              <a:spLocks noChangeArrowheads="1"/>
            </p:cNvSpPr>
            <p:nvPr/>
          </p:nvSpPr>
          <p:spPr bwMode="auto">
            <a:xfrm>
              <a:off x="3098" y="1423"/>
              <a:ext cx="831"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t>读</a:t>
              </a:r>
            </a:p>
            <a:p>
              <a:pPr eaLnBrk="1" hangingPunct="1">
                <a:buFont typeface="Arial" panose="020B0604020202020204" pitchFamily="34" charset="0"/>
                <a:buNone/>
              </a:pPr>
              <a:endParaRPr lang="zh-CN" altLang="en-US" b="0"/>
            </a:p>
          </p:txBody>
        </p:sp>
        <p:sp>
          <p:nvSpPr>
            <p:cNvPr id="36904" name="文本框 25620">
              <a:extLst>
                <a:ext uri="{FF2B5EF4-FFF2-40B4-BE49-F238E27FC236}">
                  <a16:creationId xmlns:a16="http://schemas.microsoft.com/office/drawing/2014/main" id="{6960EA2A-5810-48A0-AF25-B03A5F4ACE59}"/>
                </a:ext>
              </a:extLst>
            </p:cNvPr>
            <p:cNvSpPr txBox="1">
              <a:spLocks noChangeArrowheads="1"/>
            </p:cNvSpPr>
            <p:nvPr/>
          </p:nvSpPr>
          <p:spPr bwMode="auto">
            <a:xfrm>
              <a:off x="9712" y="692"/>
              <a:ext cx="834" cy="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buFont typeface="Arial" panose="020B0604020202020204" pitchFamily="34" charset="0"/>
                <a:buNone/>
              </a:pPr>
              <a:r>
                <a:rPr lang="en-US" altLang="zh-CN" b="0"/>
                <a:t>R</a:t>
              </a:r>
            </a:p>
            <a:p>
              <a:pPr algn="ctr" eaLnBrk="1" hangingPunct="1">
                <a:lnSpc>
                  <a:spcPct val="150000"/>
                </a:lnSpc>
                <a:buFont typeface="Arial" panose="020B0604020202020204" pitchFamily="34" charset="0"/>
                <a:buNone/>
              </a:pPr>
              <a:r>
                <a:rPr lang="en-US" altLang="zh-CN" b="0"/>
                <a:t>G</a:t>
              </a:r>
            </a:p>
            <a:p>
              <a:pPr algn="ctr" eaLnBrk="1" hangingPunct="1">
                <a:lnSpc>
                  <a:spcPct val="150000"/>
                </a:lnSpc>
                <a:buFont typeface="Arial" panose="020B0604020202020204" pitchFamily="34" charset="0"/>
                <a:buNone/>
              </a:pPr>
              <a:r>
                <a:rPr lang="en-US" altLang="zh-CN" b="0"/>
                <a:t>B</a:t>
              </a:r>
            </a:p>
            <a:p>
              <a:pPr eaLnBrk="1" hangingPunct="1">
                <a:buFont typeface="Arial" panose="020B0604020202020204" pitchFamily="34" charset="0"/>
                <a:buNone/>
              </a:pPr>
              <a:endParaRPr lang="zh-CN" altLang="en-US" b="0"/>
            </a:p>
          </p:txBody>
        </p:sp>
        <p:sp>
          <p:nvSpPr>
            <p:cNvPr id="36905" name="矩形 25621">
              <a:extLst>
                <a:ext uri="{FF2B5EF4-FFF2-40B4-BE49-F238E27FC236}">
                  <a16:creationId xmlns:a16="http://schemas.microsoft.com/office/drawing/2014/main" id="{FE31058E-F38E-41E1-8810-00C7B6D3AD77}"/>
                </a:ext>
              </a:extLst>
            </p:cNvPr>
            <p:cNvSpPr>
              <a:spLocks noChangeArrowheads="1"/>
            </p:cNvSpPr>
            <p:nvPr/>
          </p:nvSpPr>
          <p:spPr bwMode="auto">
            <a:xfrm>
              <a:off x="2281" y="0"/>
              <a:ext cx="1669" cy="14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ts val="1300"/>
                </a:lnSpc>
                <a:buFont typeface="Arial" panose="020B0604020202020204" pitchFamily="34" charset="0"/>
                <a:buNone/>
              </a:pPr>
              <a:endParaRPr lang="zh-CN" altLang="en-US" b="0" dirty="0"/>
            </a:p>
            <a:p>
              <a:pPr algn="ctr" eaLnBrk="1" hangingPunct="1">
                <a:lnSpc>
                  <a:spcPts val="1300"/>
                </a:lnSpc>
                <a:buFont typeface="Arial" panose="020B0604020202020204" pitchFamily="34" charset="0"/>
                <a:buNone/>
              </a:pPr>
              <a:r>
                <a:rPr lang="zh-CN" altLang="en-US" b="0" dirty="0"/>
                <a:t>显示</a:t>
              </a:r>
            </a:p>
            <a:p>
              <a:pPr algn="ctr" eaLnBrk="1" hangingPunct="1">
                <a:lnSpc>
                  <a:spcPts val="1300"/>
                </a:lnSpc>
                <a:buFont typeface="Arial" panose="020B0604020202020204" pitchFamily="34" charset="0"/>
                <a:buNone/>
              </a:pPr>
              <a:endParaRPr lang="zh-CN" altLang="en-US" b="0" dirty="0"/>
            </a:p>
            <a:p>
              <a:pPr algn="ctr" eaLnBrk="1" hangingPunct="1">
                <a:lnSpc>
                  <a:spcPts val="1300"/>
                </a:lnSpc>
                <a:buFont typeface="Arial" panose="020B0604020202020204" pitchFamily="34" charset="0"/>
                <a:buNone/>
              </a:pPr>
              <a:r>
                <a:rPr lang="zh-CN" altLang="en-US" b="0" dirty="0"/>
                <a:t>存储器</a:t>
              </a:r>
            </a:p>
            <a:p>
              <a:pPr eaLnBrk="1" hangingPunct="1">
                <a:buFont typeface="Arial" panose="020B0604020202020204" pitchFamily="34" charset="0"/>
                <a:buNone/>
              </a:pPr>
              <a:endParaRPr lang="zh-CN" altLang="en-US" b="0" dirty="0"/>
            </a:p>
          </p:txBody>
        </p:sp>
        <p:sp>
          <p:nvSpPr>
            <p:cNvPr id="36906" name="矩形 25622">
              <a:extLst>
                <a:ext uri="{FF2B5EF4-FFF2-40B4-BE49-F238E27FC236}">
                  <a16:creationId xmlns:a16="http://schemas.microsoft.com/office/drawing/2014/main" id="{E6D077DF-667F-4690-B202-077D35E750CA}"/>
                </a:ext>
              </a:extLst>
            </p:cNvPr>
            <p:cNvSpPr>
              <a:spLocks noChangeArrowheads="1"/>
            </p:cNvSpPr>
            <p:nvPr/>
          </p:nvSpPr>
          <p:spPr bwMode="auto">
            <a:xfrm>
              <a:off x="5072" y="28"/>
              <a:ext cx="1743" cy="135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ts val="1300"/>
                </a:lnSpc>
                <a:buFont typeface="Arial" panose="020B0604020202020204" pitchFamily="34" charset="0"/>
                <a:buNone/>
              </a:pPr>
              <a:endParaRPr lang="zh-CN" altLang="en-US" b="0"/>
            </a:p>
            <a:p>
              <a:pPr algn="ctr" eaLnBrk="1" hangingPunct="1">
                <a:lnSpc>
                  <a:spcPts val="1300"/>
                </a:lnSpc>
                <a:buFont typeface="Arial" panose="020B0604020202020204" pitchFamily="34" charset="0"/>
                <a:buNone/>
              </a:pPr>
              <a:r>
                <a:rPr lang="zh-CN" altLang="en-US" b="0"/>
                <a:t>数模</a:t>
              </a:r>
            </a:p>
            <a:p>
              <a:pPr algn="ctr" eaLnBrk="1" hangingPunct="1">
                <a:lnSpc>
                  <a:spcPts val="1300"/>
                </a:lnSpc>
                <a:buFont typeface="Arial" panose="020B0604020202020204" pitchFamily="34" charset="0"/>
                <a:buNone/>
              </a:pPr>
              <a:endParaRPr lang="zh-CN" altLang="en-US" b="0"/>
            </a:p>
            <a:p>
              <a:pPr algn="ctr" eaLnBrk="1" hangingPunct="1">
                <a:lnSpc>
                  <a:spcPts val="1300"/>
                </a:lnSpc>
                <a:buFont typeface="Arial" panose="020B0604020202020204" pitchFamily="34" charset="0"/>
                <a:buNone/>
              </a:pPr>
              <a:r>
                <a:rPr lang="zh-CN" altLang="en-US" b="0"/>
                <a:t>转换器</a:t>
              </a:r>
            </a:p>
            <a:p>
              <a:pPr eaLnBrk="1" hangingPunct="1">
                <a:buFont typeface="Arial" panose="020B0604020202020204" pitchFamily="34" charset="0"/>
                <a:buNone/>
              </a:pPr>
              <a:endParaRPr lang="zh-CN" altLang="en-US" b="0"/>
            </a:p>
          </p:txBody>
        </p:sp>
        <p:sp>
          <p:nvSpPr>
            <p:cNvPr id="36907" name="矩形 25623">
              <a:extLst>
                <a:ext uri="{FF2B5EF4-FFF2-40B4-BE49-F238E27FC236}">
                  <a16:creationId xmlns:a16="http://schemas.microsoft.com/office/drawing/2014/main" id="{70DDFF2D-3188-49AB-88B5-812AE3F05F10}"/>
                </a:ext>
              </a:extLst>
            </p:cNvPr>
            <p:cNvSpPr>
              <a:spLocks noChangeArrowheads="1"/>
            </p:cNvSpPr>
            <p:nvPr/>
          </p:nvSpPr>
          <p:spPr bwMode="auto">
            <a:xfrm>
              <a:off x="4896" y="2941"/>
              <a:ext cx="1669" cy="14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ts val="1300"/>
                </a:lnSpc>
                <a:buFont typeface="Arial" panose="020B0604020202020204" pitchFamily="34" charset="0"/>
                <a:buNone/>
              </a:pPr>
              <a:endParaRPr lang="zh-CN" altLang="en-US" b="0"/>
            </a:p>
            <a:p>
              <a:pPr algn="ctr" eaLnBrk="1" hangingPunct="1">
                <a:lnSpc>
                  <a:spcPts val="1300"/>
                </a:lnSpc>
                <a:buFont typeface="Arial" panose="020B0604020202020204" pitchFamily="34" charset="0"/>
                <a:buNone/>
              </a:pPr>
              <a:r>
                <a:rPr lang="en-US" altLang="zh-CN" b="0"/>
                <a:t>BIOS</a:t>
              </a:r>
            </a:p>
            <a:p>
              <a:pPr algn="ctr" eaLnBrk="1" hangingPunct="1">
                <a:lnSpc>
                  <a:spcPts val="1300"/>
                </a:lnSpc>
                <a:buFont typeface="Arial" panose="020B0604020202020204" pitchFamily="34" charset="0"/>
                <a:buNone/>
              </a:pPr>
              <a:endParaRPr lang="en-US" altLang="zh-CN" b="0"/>
            </a:p>
            <a:p>
              <a:pPr algn="ctr" eaLnBrk="1" hangingPunct="1">
                <a:lnSpc>
                  <a:spcPts val="1300"/>
                </a:lnSpc>
                <a:buFont typeface="Arial" panose="020B0604020202020204" pitchFamily="34" charset="0"/>
                <a:buNone/>
              </a:pPr>
              <a:r>
                <a:rPr lang="en-US" altLang="zh-CN" b="0"/>
                <a:t>ROM</a:t>
              </a:r>
            </a:p>
            <a:p>
              <a:pPr eaLnBrk="1" hangingPunct="1">
                <a:buFont typeface="Arial" panose="020B0604020202020204" pitchFamily="34" charset="0"/>
                <a:buNone/>
              </a:pPr>
              <a:endParaRPr lang="zh-CN" altLang="en-US" b="0"/>
            </a:p>
          </p:txBody>
        </p:sp>
        <p:sp>
          <p:nvSpPr>
            <p:cNvPr id="36908" name="矩形 25624">
              <a:extLst>
                <a:ext uri="{FF2B5EF4-FFF2-40B4-BE49-F238E27FC236}">
                  <a16:creationId xmlns:a16="http://schemas.microsoft.com/office/drawing/2014/main" id="{D16E2464-E0E3-44F3-8144-1CEF4033E0EA}"/>
                </a:ext>
              </a:extLst>
            </p:cNvPr>
            <p:cNvSpPr>
              <a:spLocks noChangeArrowheads="1"/>
            </p:cNvSpPr>
            <p:nvPr/>
          </p:nvSpPr>
          <p:spPr bwMode="auto">
            <a:xfrm>
              <a:off x="2216" y="2331"/>
              <a:ext cx="1669" cy="146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000" tIns="1080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ts val="1300"/>
                </a:lnSpc>
                <a:buFont typeface="Arial" panose="020B0604020202020204" pitchFamily="34" charset="0"/>
                <a:buNone/>
              </a:pPr>
              <a:endParaRPr lang="zh-CN" altLang="en-US" b="0"/>
            </a:p>
            <a:p>
              <a:pPr algn="ctr" eaLnBrk="1" hangingPunct="1">
                <a:lnSpc>
                  <a:spcPts val="1300"/>
                </a:lnSpc>
                <a:buFont typeface="Arial" panose="020B0604020202020204" pitchFamily="34" charset="0"/>
                <a:buNone/>
              </a:pPr>
              <a:r>
                <a:rPr lang="zh-CN" altLang="en-US" b="0"/>
                <a:t>显示</a:t>
              </a:r>
            </a:p>
            <a:p>
              <a:pPr algn="ctr" eaLnBrk="1" hangingPunct="1">
                <a:lnSpc>
                  <a:spcPts val="1300"/>
                </a:lnSpc>
                <a:buFont typeface="Arial" panose="020B0604020202020204" pitchFamily="34" charset="0"/>
                <a:buNone/>
              </a:pPr>
              <a:endParaRPr lang="zh-CN" altLang="en-US" b="0"/>
            </a:p>
            <a:p>
              <a:pPr algn="ctr" eaLnBrk="1" hangingPunct="1">
                <a:lnSpc>
                  <a:spcPts val="1300"/>
                </a:lnSpc>
                <a:buFont typeface="Arial" panose="020B0604020202020204" pitchFamily="34" charset="0"/>
                <a:buNone/>
              </a:pPr>
              <a:r>
                <a:rPr lang="zh-CN" altLang="en-US" b="0"/>
                <a:t>控制器</a:t>
              </a:r>
            </a:p>
            <a:p>
              <a:pPr eaLnBrk="1" hangingPunct="1">
                <a:buFont typeface="Arial" panose="020B0604020202020204" pitchFamily="34" charset="0"/>
                <a:buNone/>
              </a:pPr>
              <a:endParaRPr lang="zh-CN" altLang="en-US" b="0"/>
            </a:p>
          </p:txBody>
        </p:sp>
        <p:sp>
          <p:nvSpPr>
            <p:cNvPr id="36909" name="文本框 25625">
              <a:extLst>
                <a:ext uri="{FF2B5EF4-FFF2-40B4-BE49-F238E27FC236}">
                  <a16:creationId xmlns:a16="http://schemas.microsoft.com/office/drawing/2014/main" id="{12D4BEB9-7DC3-42BC-B3E9-EB3BC447ABE1}"/>
                </a:ext>
              </a:extLst>
            </p:cNvPr>
            <p:cNvSpPr txBox="1">
              <a:spLocks noChangeArrowheads="1"/>
            </p:cNvSpPr>
            <p:nvPr/>
          </p:nvSpPr>
          <p:spPr bwMode="auto">
            <a:xfrm>
              <a:off x="7898" y="11"/>
              <a:ext cx="985" cy="404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54000" tIns="1080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b="0"/>
            </a:p>
            <a:p>
              <a:pPr algn="ctr" eaLnBrk="1" hangingPunct="1">
                <a:buFont typeface="Arial" panose="020B0604020202020204" pitchFamily="34" charset="0"/>
                <a:buNone/>
              </a:pPr>
              <a:endParaRPr lang="zh-CN" altLang="en-US" b="0"/>
            </a:p>
            <a:p>
              <a:pPr algn="ctr" eaLnBrk="1" hangingPunct="1">
                <a:buFont typeface="Arial" panose="020B0604020202020204" pitchFamily="34" charset="0"/>
                <a:buNone/>
              </a:pPr>
              <a:r>
                <a:rPr lang="zh-CN" altLang="en-US" b="0"/>
                <a:t>输</a:t>
              </a:r>
            </a:p>
            <a:p>
              <a:pPr algn="ctr" eaLnBrk="1" hangingPunct="1">
                <a:buFont typeface="Arial" panose="020B0604020202020204" pitchFamily="34" charset="0"/>
                <a:buNone/>
              </a:pPr>
              <a:r>
                <a:rPr lang="zh-CN" altLang="en-US" b="0"/>
                <a:t>出</a:t>
              </a:r>
            </a:p>
            <a:p>
              <a:pPr algn="ctr" eaLnBrk="1" hangingPunct="1">
                <a:buFont typeface="Arial" panose="020B0604020202020204" pitchFamily="34" charset="0"/>
                <a:buNone/>
              </a:pPr>
              <a:r>
                <a:rPr lang="zh-CN" altLang="en-US" b="0"/>
                <a:t>接</a:t>
              </a:r>
            </a:p>
            <a:p>
              <a:pPr algn="ctr" eaLnBrk="1" hangingPunct="1">
                <a:buFont typeface="Arial" panose="020B0604020202020204" pitchFamily="34" charset="0"/>
                <a:buNone/>
              </a:pPr>
              <a:endParaRPr lang="zh-CN" altLang="en-US" b="0"/>
            </a:p>
            <a:p>
              <a:pPr eaLnBrk="1" hangingPunct="1">
                <a:buFont typeface="Arial" panose="020B0604020202020204" pitchFamily="34" charset="0"/>
                <a:buNone/>
              </a:pPr>
              <a:endParaRPr lang="zh-CN" altLang="en-US" b="0"/>
            </a:p>
          </p:txBody>
        </p:sp>
        <p:sp>
          <p:nvSpPr>
            <p:cNvPr id="36910" name="文本框 25626">
              <a:extLst>
                <a:ext uri="{FF2B5EF4-FFF2-40B4-BE49-F238E27FC236}">
                  <a16:creationId xmlns:a16="http://schemas.microsoft.com/office/drawing/2014/main" id="{A5CF5070-83B9-4D6F-B1CC-9A784C3AB779}"/>
                </a:ext>
              </a:extLst>
            </p:cNvPr>
            <p:cNvSpPr txBox="1">
              <a:spLocks noChangeArrowheads="1"/>
            </p:cNvSpPr>
            <p:nvPr/>
          </p:nvSpPr>
          <p:spPr bwMode="auto">
            <a:xfrm>
              <a:off x="28" y="19"/>
              <a:ext cx="1143" cy="412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t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图</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形</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加</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速</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器</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芯</a:t>
              </a:r>
            </a:p>
            <a:p>
              <a:pPr algn="ctr" eaLnBrk="1" hangingPunct="1">
                <a:lnSpc>
                  <a:spcPts val="1200"/>
                </a:lnSpc>
                <a:buFont typeface="Arial" panose="020B0604020202020204" pitchFamily="34" charset="0"/>
                <a:buNone/>
              </a:pPr>
              <a:endParaRPr lang="zh-CN" altLang="en-US" b="0"/>
            </a:p>
            <a:p>
              <a:pPr algn="ctr" eaLnBrk="1" hangingPunct="1">
                <a:lnSpc>
                  <a:spcPts val="1200"/>
                </a:lnSpc>
                <a:buFont typeface="Arial" panose="020B0604020202020204" pitchFamily="34" charset="0"/>
                <a:buNone/>
              </a:pPr>
              <a:r>
                <a:rPr lang="zh-CN" altLang="en-US" b="0"/>
                <a:t>片</a:t>
              </a:r>
            </a:p>
            <a:p>
              <a:pPr eaLnBrk="1" hangingPunct="1">
                <a:buFont typeface="Arial" panose="020B0604020202020204" pitchFamily="34" charset="0"/>
                <a:buNone/>
              </a:pPr>
              <a:endParaRPr lang="zh-CN" altLang="en-US" b="0"/>
            </a:p>
          </p:txBody>
        </p:sp>
        <p:sp>
          <p:nvSpPr>
            <p:cNvPr id="36911" name="上下箭头 25627">
              <a:extLst>
                <a:ext uri="{FF2B5EF4-FFF2-40B4-BE49-F238E27FC236}">
                  <a16:creationId xmlns:a16="http://schemas.microsoft.com/office/drawing/2014/main" id="{BE24FE65-568D-4DDF-9CE7-81A4AC2556BA}"/>
                </a:ext>
              </a:extLst>
            </p:cNvPr>
            <p:cNvSpPr>
              <a:spLocks noChangeArrowheads="1"/>
            </p:cNvSpPr>
            <p:nvPr/>
          </p:nvSpPr>
          <p:spPr bwMode="auto">
            <a:xfrm>
              <a:off x="417" y="4140"/>
              <a:ext cx="418" cy="996"/>
            </a:xfrm>
            <a:prstGeom prst="upDownArrow">
              <a:avLst>
                <a:gd name="adj1" fmla="val 50000"/>
                <a:gd name="adj2" fmla="val 47600"/>
              </a:avLst>
            </a:prstGeom>
            <a:solidFill>
              <a:srgbClr val="C0C0C0">
                <a:alpha val="27843"/>
              </a:srgbClr>
            </a:solidFill>
            <a:ln w="9525">
              <a:solidFill>
                <a:srgbClr val="000000"/>
              </a:solidFill>
              <a:miter lim="800000"/>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36912" name="上下箭头 25628">
              <a:extLst>
                <a:ext uri="{FF2B5EF4-FFF2-40B4-BE49-F238E27FC236}">
                  <a16:creationId xmlns:a16="http://schemas.microsoft.com/office/drawing/2014/main" id="{8BCB22A2-3843-4553-BBBF-84B3E659BC00}"/>
                </a:ext>
              </a:extLst>
            </p:cNvPr>
            <p:cNvSpPr>
              <a:spLocks noChangeArrowheads="1"/>
            </p:cNvSpPr>
            <p:nvPr/>
          </p:nvSpPr>
          <p:spPr bwMode="auto">
            <a:xfrm>
              <a:off x="5536" y="4403"/>
              <a:ext cx="417" cy="705"/>
            </a:xfrm>
            <a:prstGeom prst="upDownArrow">
              <a:avLst>
                <a:gd name="adj1" fmla="val 50000"/>
                <a:gd name="adj2" fmla="val 33774"/>
              </a:avLst>
            </a:prstGeom>
            <a:solidFill>
              <a:srgbClr val="C0C0C0">
                <a:alpha val="27843"/>
              </a:srgbClr>
            </a:solidFill>
            <a:ln w="9525">
              <a:solidFill>
                <a:srgbClr val="000000"/>
              </a:solidFill>
              <a:miter lim="800000"/>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36913" name="直接连接符 25629">
              <a:extLst>
                <a:ext uri="{FF2B5EF4-FFF2-40B4-BE49-F238E27FC236}">
                  <a16:creationId xmlns:a16="http://schemas.microsoft.com/office/drawing/2014/main" id="{2FBB45E3-F2B3-4C84-ABB1-325D610B87B7}"/>
                </a:ext>
              </a:extLst>
            </p:cNvPr>
            <p:cNvSpPr>
              <a:spLocks noChangeShapeType="1"/>
            </p:cNvSpPr>
            <p:nvPr/>
          </p:nvSpPr>
          <p:spPr bwMode="auto">
            <a:xfrm>
              <a:off x="0" y="5134"/>
              <a:ext cx="10431"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14" name="直接连接符 25630">
              <a:extLst>
                <a:ext uri="{FF2B5EF4-FFF2-40B4-BE49-F238E27FC236}">
                  <a16:creationId xmlns:a16="http://schemas.microsoft.com/office/drawing/2014/main" id="{E930EE0A-E651-4F9B-BC01-7366A825A3F1}"/>
                </a:ext>
              </a:extLst>
            </p:cNvPr>
            <p:cNvSpPr>
              <a:spLocks noChangeShapeType="1"/>
            </p:cNvSpPr>
            <p:nvPr/>
          </p:nvSpPr>
          <p:spPr bwMode="auto">
            <a:xfrm>
              <a:off x="0" y="5665"/>
              <a:ext cx="1043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915" name="直接连接符 25631">
              <a:extLst>
                <a:ext uri="{FF2B5EF4-FFF2-40B4-BE49-F238E27FC236}">
                  <a16:creationId xmlns:a16="http://schemas.microsoft.com/office/drawing/2014/main" id="{4EF69819-890E-48C2-9744-DE0A2875081D}"/>
                </a:ext>
              </a:extLst>
            </p:cNvPr>
            <p:cNvSpPr>
              <a:spLocks noChangeShapeType="1"/>
            </p:cNvSpPr>
            <p:nvPr/>
          </p:nvSpPr>
          <p:spPr bwMode="auto">
            <a:xfrm>
              <a:off x="3021" y="1486"/>
              <a:ext cx="1" cy="907"/>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16" name="直接连接符 25632">
              <a:extLst>
                <a:ext uri="{FF2B5EF4-FFF2-40B4-BE49-F238E27FC236}">
                  <a16:creationId xmlns:a16="http://schemas.microsoft.com/office/drawing/2014/main" id="{C6246344-0534-4153-A07D-1E90B4C16355}"/>
                </a:ext>
              </a:extLst>
            </p:cNvPr>
            <p:cNvSpPr>
              <a:spLocks noChangeShapeType="1"/>
            </p:cNvSpPr>
            <p:nvPr/>
          </p:nvSpPr>
          <p:spPr bwMode="auto">
            <a:xfrm>
              <a:off x="1207" y="805"/>
              <a:ext cx="1020"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17" name="直接连接符 25633">
              <a:extLst>
                <a:ext uri="{FF2B5EF4-FFF2-40B4-BE49-F238E27FC236}">
                  <a16:creationId xmlns:a16="http://schemas.microsoft.com/office/drawing/2014/main" id="{6E79F0FE-A842-4937-8A3C-FA249201C2B3}"/>
                </a:ext>
              </a:extLst>
            </p:cNvPr>
            <p:cNvSpPr>
              <a:spLocks noChangeShapeType="1"/>
            </p:cNvSpPr>
            <p:nvPr/>
          </p:nvSpPr>
          <p:spPr bwMode="auto">
            <a:xfrm>
              <a:off x="3928" y="805"/>
              <a:ext cx="1134"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18" name="直接连接符 25634">
              <a:extLst>
                <a:ext uri="{FF2B5EF4-FFF2-40B4-BE49-F238E27FC236}">
                  <a16:creationId xmlns:a16="http://schemas.microsoft.com/office/drawing/2014/main" id="{8F10881C-2255-4F38-9A9E-E86DBEA30996}"/>
                </a:ext>
              </a:extLst>
            </p:cNvPr>
            <p:cNvSpPr>
              <a:spLocks noChangeShapeType="1"/>
            </p:cNvSpPr>
            <p:nvPr/>
          </p:nvSpPr>
          <p:spPr bwMode="auto">
            <a:xfrm>
              <a:off x="6877" y="352"/>
              <a:ext cx="1020"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19" name="直接连接符 25635">
              <a:extLst>
                <a:ext uri="{FF2B5EF4-FFF2-40B4-BE49-F238E27FC236}">
                  <a16:creationId xmlns:a16="http://schemas.microsoft.com/office/drawing/2014/main" id="{8B1F7896-0552-4CF8-B079-80F59524341D}"/>
                </a:ext>
              </a:extLst>
            </p:cNvPr>
            <p:cNvSpPr>
              <a:spLocks noChangeShapeType="1"/>
            </p:cNvSpPr>
            <p:nvPr/>
          </p:nvSpPr>
          <p:spPr bwMode="auto">
            <a:xfrm>
              <a:off x="6877" y="805"/>
              <a:ext cx="1020"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0" name="直接连接符 25636">
              <a:extLst>
                <a:ext uri="{FF2B5EF4-FFF2-40B4-BE49-F238E27FC236}">
                  <a16:creationId xmlns:a16="http://schemas.microsoft.com/office/drawing/2014/main" id="{96893ED3-8526-4A73-986A-BF5DE0928826}"/>
                </a:ext>
              </a:extLst>
            </p:cNvPr>
            <p:cNvSpPr>
              <a:spLocks noChangeShapeType="1"/>
            </p:cNvSpPr>
            <p:nvPr/>
          </p:nvSpPr>
          <p:spPr bwMode="auto">
            <a:xfrm>
              <a:off x="6877" y="1145"/>
              <a:ext cx="1020"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1" name="直接连接符 25637">
              <a:extLst>
                <a:ext uri="{FF2B5EF4-FFF2-40B4-BE49-F238E27FC236}">
                  <a16:creationId xmlns:a16="http://schemas.microsoft.com/office/drawing/2014/main" id="{FA63DA88-019A-4B30-B11B-0942CF163627}"/>
                </a:ext>
              </a:extLst>
            </p:cNvPr>
            <p:cNvSpPr>
              <a:spLocks noChangeShapeType="1"/>
            </p:cNvSpPr>
            <p:nvPr/>
          </p:nvSpPr>
          <p:spPr bwMode="auto">
            <a:xfrm>
              <a:off x="8919" y="1033"/>
              <a:ext cx="793"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2" name="直接连接符 25638">
              <a:extLst>
                <a:ext uri="{FF2B5EF4-FFF2-40B4-BE49-F238E27FC236}">
                  <a16:creationId xmlns:a16="http://schemas.microsoft.com/office/drawing/2014/main" id="{E30A5EC1-35F8-4D07-AA72-873B89E0F1FD}"/>
                </a:ext>
              </a:extLst>
            </p:cNvPr>
            <p:cNvSpPr>
              <a:spLocks noChangeShapeType="1"/>
            </p:cNvSpPr>
            <p:nvPr/>
          </p:nvSpPr>
          <p:spPr bwMode="auto">
            <a:xfrm>
              <a:off x="8919" y="1713"/>
              <a:ext cx="793"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3" name="直接连接符 25639">
              <a:extLst>
                <a:ext uri="{FF2B5EF4-FFF2-40B4-BE49-F238E27FC236}">
                  <a16:creationId xmlns:a16="http://schemas.microsoft.com/office/drawing/2014/main" id="{2C383B62-B533-4931-95BC-7B860995899F}"/>
                </a:ext>
              </a:extLst>
            </p:cNvPr>
            <p:cNvSpPr>
              <a:spLocks noChangeShapeType="1"/>
            </p:cNvSpPr>
            <p:nvPr/>
          </p:nvSpPr>
          <p:spPr bwMode="auto">
            <a:xfrm>
              <a:off x="8919" y="2394"/>
              <a:ext cx="793"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4" name="直接连接符 25640">
              <a:extLst>
                <a:ext uri="{FF2B5EF4-FFF2-40B4-BE49-F238E27FC236}">
                  <a16:creationId xmlns:a16="http://schemas.microsoft.com/office/drawing/2014/main" id="{F6AFE573-4001-4D83-A93D-3B76C275B681}"/>
                </a:ext>
              </a:extLst>
            </p:cNvPr>
            <p:cNvSpPr>
              <a:spLocks noChangeShapeType="1"/>
            </p:cNvSpPr>
            <p:nvPr/>
          </p:nvSpPr>
          <p:spPr bwMode="auto">
            <a:xfrm>
              <a:off x="3928" y="2620"/>
              <a:ext cx="3969"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5" name="直接连接符 25641">
              <a:extLst>
                <a:ext uri="{FF2B5EF4-FFF2-40B4-BE49-F238E27FC236}">
                  <a16:creationId xmlns:a16="http://schemas.microsoft.com/office/drawing/2014/main" id="{6B154109-09E1-4C10-A00F-CB458590418E}"/>
                </a:ext>
              </a:extLst>
            </p:cNvPr>
            <p:cNvSpPr>
              <a:spLocks noChangeShapeType="1"/>
            </p:cNvSpPr>
            <p:nvPr/>
          </p:nvSpPr>
          <p:spPr bwMode="auto">
            <a:xfrm flipH="1">
              <a:off x="3927" y="3301"/>
              <a:ext cx="909"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36926" name="直接连接符 25642">
              <a:extLst>
                <a:ext uri="{FF2B5EF4-FFF2-40B4-BE49-F238E27FC236}">
                  <a16:creationId xmlns:a16="http://schemas.microsoft.com/office/drawing/2014/main" id="{BCD4ADF6-8FBD-4216-9518-D97513962062}"/>
                </a:ext>
              </a:extLst>
            </p:cNvPr>
            <p:cNvSpPr>
              <a:spLocks noChangeShapeType="1"/>
            </p:cNvSpPr>
            <p:nvPr/>
          </p:nvSpPr>
          <p:spPr bwMode="auto">
            <a:xfrm>
              <a:off x="1207" y="2960"/>
              <a:ext cx="1020" cy="1"/>
            </a:xfrm>
            <a:prstGeom prst="line">
              <a:avLst/>
            </a:prstGeom>
            <a:noFill/>
            <a:ln w="9525">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6875" name="组合 8">
            <a:extLst>
              <a:ext uri="{FF2B5EF4-FFF2-40B4-BE49-F238E27FC236}">
                <a16:creationId xmlns:a16="http://schemas.microsoft.com/office/drawing/2014/main" id="{BCEE0824-B8D3-44D5-A98E-3CDD6A569E77}"/>
              </a:ext>
            </a:extLst>
          </p:cNvPr>
          <p:cNvGrpSpPr>
            <a:grpSpLocks/>
          </p:cNvGrpSpPr>
          <p:nvPr/>
        </p:nvGrpSpPr>
        <p:grpSpPr bwMode="auto">
          <a:xfrm>
            <a:off x="8526463" y="3552825"/>
            <a:ext cx="504825" cy="504825"/>
            <a:chOff x="8521417" y="2709863"/>
            <a:chExt cx="504056" cy="504056"/>
          </a:xfrm>
        </p:grpSpPr>
        <p:sp>
          <p:nvSpPr>
            <p:cNvPr id="60" name="椭圆 59">
              <a:extLst>
                <a:ext uri="{FF2B5EF4-FFF2-40B4-BE49-F238E27FC236}">
                  <a16:creationId xmlns:a16="http://schemas.microsoft.com/office/drawing/2014/main" id="{BD7627D9-DEBC-2A45-86FC-E1F60833F7A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583E6B2E-31ED-2943-BF9C-2D792BAC3B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3" action="ppaction://hlinksldjump" tooltip="下一个知识点"/>
              <a:extLst>
                <a:ext uri="{FF2B5EF4-FFF2-40B4-BE49-F238E27FC236}">
                  <a16:creationId xmlns:a16="http://schemas.microsoft.com/office/drawing/2014/main" id="{F0D65133-CF0E-7B45-9031-5485FE4240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6876" name="组合 23">
            <a:extLst>
              <a:ext uri="{FF2B5EF4-FFF2-40B4-BE49-F238E27FC236}">
                <a16:creationId xmlns:a16="http://schemas.microsoft.com/office/drawing/2014/main" id="{846C6CBA-FD08-4DCF-9EAA-DAA3F271AF0D}"/>
              </a:ext>
            </a:extLst>
          </p:cNvPr>
          <p:cNvGrpSpPr>
            <a:grpSpLocks/>
          </p:cNvGrpSpPr>
          <p:nvPr/>
        </p:nvGrpSpPr>
        <p:grpSpPr bwMode="auto">
          <a:xfrm>
            <a:off x="8526463" y="4364038"/>
            <a:ext cx="504825" cy="504825"/>
            <a:chOff x="8432678" y="1661126"/>
            <a:chExt cx="504056" cy="504056"/>
          </a:xfrm>
        </p:grpSpPr>
        <p:sp>
          <p:nvSpPr>
            <p:cNvPr id="68" name="椭圆 67">
              <a:extLst>
                <a:ext uri="{FF2B5EF4-FFF2-40B4-BE49-F238E27FC236}">
                  <a16:creationId xmlns:a16="http://schemas.microsoft.com/office/drawing/2014/main" id="{B5E3A8F7-5BB6-DA49-B6FC-5E164C30C3F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9" name="上箭头 5155">
              <a:hlinkClick r:id="rId4" action="ppaction://hlinksldjump" tooltip="返回知识点目录"/>
              <a:extLst>
                <a:ext uri="{FF2B5EF4-FFF2-40B4-BE49-F238E27FC236}">
                  <a16:creationId xmlns:a16="http://schemas.microsoft.com/office/drawing/2014/main" id="{1E4B79C7-CA3E-0F4C-B6B4-F809221984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70" name="椭圆 69">
              <a:extLst>
                <a:ext uri="{FF2B5EF4-FFF2-40B4-BE49-F238E27FC236}">
                  <a16:creationId xmlns:a16="http://schemas.microsoft.com/office/drawing/2014/main" id="{172B3AFC-A96C-1544-8E38-175084A4BD9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6877" name="组合 14">
            <a:extLst>
              <a:ext uri="{FF2B5EF4-FFF2-40B4-BE49-F238E27FC236}">
                <a16:creationId xmlns:a16="http://schemas.microsoft.com/office/drawing/2014/main" id="{836020CC-C946-40F0-98C7-9ECD1FE0DADF}"/>
              </a:ext>
            </a:extLst>
          </p:cNvPr>
          <p:cNvGrpSpPr>
            <a:grpSpLocks/>
          </p:cNvGrpSpPr>
          <p:nvPr/>
        </p:nvGrpSpPr>
        <p:grpSpPr bwMode="auto">
          <a:xfrm>
            <a:off x="8526463" y="2741613"/>
            <a:ext cx="504825" cy="504825"/>
            <a:chOff x="8532440" y="3501008"/>
            <a:chExt cx="504056" cy="504056"/>
          </a:xfrm>
        </p:grpSpPr>
        <p:grpSp>
          <p:nvGrpSpPr>
            <p:cNvPr id="36881" name="组合 15">
              <a:extLst>
                <a:ext uri="{FF2B5EF4-FFF2-40B4-BE49-F238E27FC236}">
                  <a16:creationId xmlns:a16="http://schemas.microsoft.com/office/drawing/2014/main" id="{F3F27898-FBBF-445C-85D3-87ECD71C2B9B}"/>
                </a:ext>
              </a:extLst>
            </p:cNvPr>
            <p:cNvGrpSpPr>
              <a:grpSpLocks/>
            </p:cNvGrpSpPr>
            <p:nvPr/>
          </p:nvGrpSpPr>
          <p:grpSpPr bwMode="auto">
            <a:xfrm>
              <a:off x="8532440" y="3501008"/>
              <a:ext cx="504056" cy="504056"/>
              <a:chOff x="8532440" y="3501008"/>
              <a:chExt cx="504056" cy="504056"/>
            </a:xfrm>
          </p:grpSpPr>
          <p:sp>
            <p:nvSpPr>
              <p:cNvPr id="74" name="椭圆 73">
                <a:extLst>
                  <a:ext uri="{FF2B5EF4-FFF2-40B4-BE49-F238E27FC236}">
                    <a16:creationId xmlns:a16="http://schemas.microsoft.com/office/drawing/2014/main" id="{93BDBD67-9E5F-F146-A165-C1593F7C3C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5" name="上箭头 5155">
                <a:hlinkClick r:id="rId5" action="ppaction://hlinksldjump" tooltip="上一个知识点"/>
                <a:extLst>
                  <a:ext uri="{FF2B5EF4-FFF2-40B4-BE49-F238E27FC236}">
                    <a16:creationId xmlns:a16="http://schemas.microsoft.com/office/drawing/2014/main" id="{2B8FE2A1-CDBB-0047-AA0E-D9B800424A9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73" name="椭圆 72">
              <a:extLst>
                <a:ext uri="{FF2B5EF4-FFF2-40B4-BE49-F238E27FC236}">
                  <a16:creationId xmlns:a16="http://schemas.microsoft.com/office/drawing/2014/main" id="{2BC21124-637B-3145-BE7D-241ACAA0BCC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6878" name="文本框 1">
            <a:extLst>
              <a:ext uri="{FF2B5EF4-FFF2-40B4-BE49-F238E27FC236}">
                <a16:creationId xmlns:a16="http://schemas.microsoft.com/office/drawing/2014/main" id="{FE0CCAA0-01EC-414F-9881-33EAD67C588B}"/>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6879" name="文本框 15385">
            <a:extLst>
              <a:ext uri="{FF2B5EF4-FFF2-40B4-BE49-F238E27FC236}">
                <a16:creationId xmlns:a16="http://schemas.microsoft.com/office/drawing/2014/main" id="{E5B26AC6-B540-415E-8437-E7B53DD6A668}"/>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显示卡</a:t>
            </a:r>
          </a:p>
        </p:txBody>
      </p:sp>
      <p:sp>
        <p:nvSpPr>
          <p:cNvPr id="67" name="圆角矩形 66">
            <a:extLst>
              <a:ext uri="{FF2B5EF4-FFF2-40B4-BE49-F238E27FC236}">
                <a16:creationId xmlns:a16="http://schemas.microsoft.com/office/drawing/2014/main" id="{6F5D7541-5470-B047-99BC-BB1734873BCA}"/>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916155328"/>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25607">
            <a:hlinkClick r:id="rId2" action="ppaction://hlinksldjump"/>
            <a:extLst>
              <a:ext uri="{FF2B5EF4-FFF2-40B4-BE49-F238E27FC236}">
                <a16:creationId xmlns:a16="http://schemas.microsoft.com/office/drawing/2014/main" id="{5E22B87F-BABD-4182-B88B-03134BDB6AE7}"/>
              </a:ext>
            </a:extLst>
          </p:cNvPr>
          <p:cNvSpPr txBox="1">
            <a:spLocks noChangeArrowheads="1"/>
          </p:cNvSpPr>
          <p:nvPr/>
        </p:nvSpPr>
        <p:spPr bwMode="auto">
          <a:xfrm>
            <a:off x="6011863" y="1914525"/>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作用和组成</a:t>
            </a:r>
          </a:p>
        </p:txBody>
      </p:sp>
      <p:sp>
        <p:nvSpPr>
          <p:cNvPr id="25609" name="文本框 25608">
            <a:extLst>
              <a:ext uri="{FF2B5EF4-FFF2-40B4-BE49-F238E27FC236}">
                <a16:creationId xmlns:a16="http://schemas.microsoft.com/office/drawing/2014/main" id="{301B7EF0-8138-4379-8937-B0440AB3BEE7}"/>
              </a:ext>
            </a:extLst>
          </p:cNvPr>
          <p:cNvSpPr txBox="1">
            <a:spLocks noChangeArrowheads="1"/>
          </p:cNvSpPr>
          <p:nvPr/>
        </p:nvSpPr>
        <p:spPr bwMode="auto">
          <a:xfrm>
            <a:off x="6011863" y="3286125"/>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显示模式与接口</a:t>
            </a:r>
          </a:p>
        </p:txBody>
      </p:sp>
      <p:sp>
        <p:nvSpPr>
          <p:cNvPr id="25610" name="文本框 25609">
            <a:hlinkClick r:id="rId2" action="ppaction://hlinksldjump"/>
            <a:extLst>
              <a:ext uri="{FF2B5EF4-FFF2-40B4-BE49-F238E27FC236}">
                <a16:creationId xmlns:a16="http://schemas.microsoft.com/office/drawing/2014/main" id="{F46CBA60-FB09-4770-A8D8-27F11EA472BE}"/>
              </a:ext>
            </a:extLst>
          </p:cNvPr>
          <p:cNvSpPr txBox="1">
            <a:spLocks noChangeArrowheads="1"/>
          </p:cNvSpPr>
          <p:nvPr/>
        </p:nvSpPr>
        <p:spPr bwMode="auto">
          <a:xfrm>
            <a:off x="6011863" y="4005263"/>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分    类</a:t>
            </a:r>
          </a:p>
        </p:txBody>
      </p:sp>
      <p:sp>
        <p:nvSpPr>
          <p:cNvPr id="25611" name="文本框 25610">
            <a:hlinkClick r:id="rId2" action="ppaction://hlinksldjump"/>
            <a:extLst>
              <a:ext uri="{FF2B5EF4-FFF2-40B4-BE49-F238E27FC236}">
                <a16:creationId xmlns:a16="http://schemas.microsoft.com/office/drawing/2014/main" id="{DDC225D4-44BE-4B18-AF56-42BA18369017}"/>
              </a:ext>
            </a:extLst>
          </p:cNvPr>
          <p:cNvSpPr txBox="1">
            <a:spLocks noChangeArrowheads="1"/>
          </p:cNvSpPr>
          <p:nvPr/>
        </p:nvSpPr>
        <p:spPr bwMode="auto">
          <a:xfrm>
            <a:off x="6011863" y="2635250"/>
            <a:ext cx="2089150" cy="433388"/>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工作原理</a:t>
            </a:r>
          </a:p>
        </p:txBody>
      </p:sp>
      <p:sp>
        <p:nvSpPr>
          <p:cNvPr id="25612" name="文本框 25611">
            <a:extLst>
              <a:ext uri="{FF2B5EF4-FFF2-40B4-BE49-F238E27FC236}">
                <a16:creationId xmlns:a16="http://schemas.microsoft.com/office/drawing/2014/main" id="{FCA9D1F3-7712-4491-AB2F-42278389D8C0}"/>
              </a:ext>
            </a:extLst>
          </p:cNvPr>
          <p:cNvSpPr txBox="1">
            <a:spLocks noChangeArrowheads="1"/>
          </p:cNvSpPr>
          <p:nvPr/>
        </p:nvSpPr>
        <p:spPr bwMode="auto">
          <a:xfrm>
            <a:off x="6011863" y="4794250"/>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Verdana" panose="020B0604030504040204" pitchFamily="34" charset="0"/>
                <a:ea typeface="黑体" panose="02010609060101010101" pitchFamily="49" charset="-122"/>
              </a:rPr>
              <a:t>GPU</a:t>
            </a:r>
          </a:p>
        </p:txBody>
      </p:sp>
      <p:grpSp>
        <p:nvGrpSpPr>
          <p:cNvPr id="25644" name="组合 25643">
            <a:extLst>
              <a:ext uri="{FF2B5EF4-FFF2-40B4-BE49-F238E27FC236}">
                <a16:creationId xmlns:a16="http://schemas.microsoft.com/office/drawing/2014/main" id="{74F4AA52-5CF5-4BE5-931A-31C542DFBD24}"/>
              </a:ext>
            </a:extLst>
          </p:cNvPr>
          <p:cNvGrpSpPr>
            <a:grpSpLocks/>
          </p:cNvGrpSpPr>
          <p:nvPr/>
        </p:nvGrpSpPr>
        <p:grpSpPr bwMode="auto">
          <a:xfrm>
            <a:off x="1076495" y="2741613"/>
            <a:ext cx="4508329" cy="1433512"/>
            <a:chOff x="0" y="0"/>
            <a:chExt cx="6011" cy="2256"/>
          </a:xfrm>
        </p:grpSpPr>
        <p:sp>
          <p:nvSpPr>
            <p:cNvPr id="36899" name="文本框 25644">
              <a:extLst>
                <a:ext uri="{FF2B5EF4-FFF2-40B4-BE49-F238E27FC236}">
                  <a16:creationId xmlns:a16="http://schemas.microsoft.com/office/drawing/2014/main" id="{D9B16AD3-25AE-44BA-B7AC-5F761CF9CF46}"/>
                </a:ext>
              </a:extLst>
            </p:cNvPr>
            <p:cNvSpPr txBox="1">
              <a:spLocks noChangeArrowheads="1"/>
            </p:cNvSpPr>
            <p:nvPr/>
          </p:nvSpPr>
          <p:spPr bwMode="auto">
            <a:xfrm>
              <a:off x="3289" y="0"/>
              <a:ext cx="2722" cy="2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en-US" altLang="zh-CN" sz="2000" b="0" dirty="0">
                  <a:latin typeface="宋体" panose="02010600030101010101" pitchFamily="2" charset="-122"/>
                </a:rPr>
                <a:t>VL</a:t>
              </a:r>
              <a:r>
                <a:rPr lang="zh-CN" altLang="en-US" sz="2000" b="0" dirty="0">
                  <a:latin typeface="宋体" panose="02010600030101010101" pitchFamily="2" charset="-122"/>
                </a:rPr>
                <a:t>模式</a:t>
              </a:r>
            </a:p>
            <a:p>
              <a:pPr eaLnBrk="1" hangingPunct="1">
                <a:lnSpc>
                  <a:spcPct val="110000"/>
                </a:lnSpc>
                <a:buFont typeface="Arial" panose="020B0604020202020204" pitchFamily="34" charset="0"/>
                <a:buNone/>
              </a:pPr>
              <a:r>
                <a:rPr lang="en-US" altLang="zh-CN" sz="2000" b="0" dirty="0">
                  <a:latin typeface="宋体" panose="02010600030101010101" pitchFamily="2" charset="-122"/>
                </a:rPr>
                <a:t>PCI</a:t>
              </a:r>
              <a:r>
                <a:rPr lang="zh-CN" altLang="en-US" sz="2000" b="0" dirty="0">
                  <a:latin typeface="宋体" panose="02010600030101010101" pitchFamily="2" charset="-122"/>
                </a:rPr>
                <a:t>模式</a:t>
              </a:r>
            </a:p>
            <a:p>
              <a:pPr eaLnBrk="1" hangingPunct="1">
                <a:lnSpc>
                  <a:spcPct val="110000"/>
                </a:lnSpc>
                <a:buFont typeface="Arial" panose="020B0604020202020204" pitchFamily="34" charset="0"/>
                <a:buNone/>
              </a:pPr>
              <a:r>
                <a:rPr lang="en-US" altLang="zh-CN" sz="2000" b="0" dirty="0">
                  <a:latin typeface="宋体" panose="02010600030101010101" pitchFamily="2" charset="-122"/>
                </a:rPr>
                <a:t>AGP</a:t>
              </a:r>
              <a:r>
                <a:rPr lang="zh-CN" altLang="en-US" sz="2000" b="0" dirty="0">
                  <a:latin typeface="宋体" panose="02010600030101010101" pitchFamily="2" charset="-122"/>
                </a:rPr>
                <a:t>模式</a:t>
              </a:r>
            </a:p>
            <a:p>
              <a:pPr eaLnBrk="1" hangingPunct="1">
                <a:lnSpc>
                  <a:spcPct val="110000"/>
                </a:lnSpc>
                <a:buFont typeface="Arial" panose="020B0604020202020204" pitchFamily="34" charset="0"/>
                <a:buNone/>
              </a:pPr>
              <a:r>
                <a:rPr lang="en-US" altLang="zh-CN" sz="2000" b="0" dirty="0">
                  <a:latin typeface="宋体" panose="02010600030101010101" pitchFamily="2" charset="-122"/>
                </a:rPr>
                <a:t>PCI-E</a:t>
              </a:r>
              <a:r>
                <a:rPr lang="zh-CN" altLang="en-US" sz="2000" b="0" dirty="0">
                  <a:latin typeface="宋体" panose="02010600030101010101" pitchFamily="2" charset="-122"/>
                </a:rPr>
                <a:t>模式</a:t>
              </a:r>
            </a:p>
          </p:txBody>
        </p:sp>
        <p:sp>
          <p:nvSpPr>
            <p:cNvPr id="36900" name="文本框 25645">
              <a:extLst>
                <a:ext uri="{FF2B5EF4-FFF2-40B4-BE49-F238E27FC236}">
                  <a16:creationId xmlns:a16="http://schemas.microsoft.com/office/drawing/2014/main" id="{B51D6F99-96CD-462C-B9FD-82CDD323470C}"/>
                </a:ext>
              </a:extLst>
            </p:cNvPr>
            <p:cNvSpPr txBox="1">
              <a:spLocks noChangeArrowheads="1"/>
            </p:cNvSpPr>
            <p:nvPr/>
          </p:nvSpPr>
          <p:spPr bwMode="auto">
            <a:xfrm>
              <a:off x="0" y="794"/>
              <a:ext cx="3402"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dirty="0"/>
                <a:t>显示卡可分为：</a:t>
              </a:r>
            </a:p>
          </p:txBody>
        </p:sp>
      </p:grpSp>
      <p:grpSp>
        <p:nvGrpSpPr>
          <p:cNvPr id="36875" name="组合 8">
            <a:extLst>
              <a:ext uri="{FF2B5EF4-FFF2-40B4-BE49-F238E27FC236}">
                <a16:creationId xmlns:a16="http://schemas.microsoft.com/office/drawing/2014/main" id="{BCEE0824-B8D3-44D5-A98E-3CDD6A569E77}"/>
              </a:ext>
            </a:extLst>
          </p:cNvPr>
          <p:cNvGrpSpPr>
            <a:grpSpLocks/>
          </p:cNvGrpSpPr>
          <p:nvPr/>
        </p:nvGrpSpPr>
        <p:grpSpPr bwMode="auto">
          <a:xfrm>
            <a:off x="8526463" y="3552825"/>
            <a:ext cx="504825" cy="504825"/>
            <a:chOff x="8521417" y="2709863"/>
            <a:chExt cx="504056" cy="504056"/>
          </a:xfrm>
        </p:grpSpPr>
        <p:sp>
          <p:nvSpPr>
            <p:cNvPr id="60" name="椭圆 59">
              <a:extLst>
                <a:ext uri="{FF2B5EF4-FFF2-40B4-BE49-F238E27FC236}">
                  <a16:creationId xmlns:a16="http://schemas.microsoft.com/office/drawing/2014/main" id="{BD7627D9-DEBC-2A45-86FC-E1F60833F7A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583E6B2E-31ED-2943-BF9C-2D792BAC3B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3" action="ppaction://hlinksldjump" tooltip="下一个知识点"/>
              <a:extLst>
                <a:ext uri="{FF2B5EF4-FFF2-40B4-BE49-F238E27FC236}">
                  <a16:creationId xmlns:a16="http://schemas.microsoft.com/office/drawing/2014/main" id="{F0D65133-CF0E-7B45-9031-5485FE4240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6876" name="组合 23">
            <a:extLst>
              <a:ext uri="{FF2B5EF4-FFF2-40B4-BE49-F238E27FC236}">
                <a16:creationId xmlns:a16="http://schemas.microsoft.com/office/drawing/2014/main" id="{846C6CBA-FD08-4DCF-9EAA-DAA3F271AF0D}"/>
              </a:ext>
            </a:extLst>
          </p:cNvPr>
          <p:cNvGrpSpPr>
            <a:grpSpLocks/>
          </p:cNvGrpSpPr>
          <p:nvPr/>
        </p:nvGrpSpPr>
        <p:grpSpPr bwMode="auto">
          <a:xfrm>
            <a:off x="8526463" y="4364038"/>
            <a:ext cx="504825" cy="504825"/>
            <a:chOff x="8432678" y="1661126"/>
            <a:chExt cx="504056" cy="504056"/>
          </a:xfrm>
        </p:grpSpPr>
        <p:sp>
          <p:nvSpPr>
            <p:cNvPr id="68" name="椭圆 67">
              <a:extLst>
                <a:ext uri="{FF2B5EF4-FFF2-40B4-BE49-F238E27FC236}">
                  <a16:creationId xmlns:a16="http://schemas.microsoft.com/office/drawing/2014/main" id="{B5E3A8F7-5BB6-DA49-B6FC-5E164C30C3F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9" name="上箭头 5155">
              <a:hlinkClick r:id="rId4" action="ppaction://hlinksldjump" tooltip="返回知识点目录"/>
              <a:extLst>
                <a:ext uri="{FF2B5EF4-FFF2-40B4-BE49-F238E27FC236}">
                  <a16:creationId xmlns:a16="http://schemas.microsoft.com/office/drawing/2014/main" id="{1E4B79C7-CA3E-0F4C-B6B4-F809221984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70" name="椭圆 69">
              <a:extLst>
                <a:ext uri="{FF2B5EF4-FFF2-40B4-BE49-F238E27FC236}">
                  <a16:creationId xmlns:a16="http://schemas.microsoft.com/office/drawing/2014/main" id="{172B3AFC-A96C-1544-8E38-175084A4BD9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6877" name="组合 14">
            <a:extLst>
              <a:ext uri="{FF2B5EF4-FFF2-40B4-BE49-F238E27FC236}">
                <a16:creationId xmlns:a16="http://schemas.microsoft.com/office/drawing/2014/main" id="{836020CC-C946-40F0-98C7-9ECD1FE0DADF}"/>
              </a:ext>
            </a:extLst>
          </p:cNvPr>
          <p:cNvGrpSpPr>
            <a:grpSpLocks/>
          </p:cNvGrpSpPr>
          <p:nvPr/>
        </p:nvGrpSpPr>
        <p:grpSpPr bwMode="auto">
          <a:xfrm>
            <a:off x="8526463" y="2741613"/>
            <a:ext cx="504825" cy="504825"/>
            <a:chOff x="8532440" y="3501008"/>
            <a:chExt cx="504056" cy="504056"/>
          </a:xfrm>
        </p:grpSpPr>
        <p:grpSp>
          <p:nvGrpSpPr>
            <p:cNvPr id="36881" name="组合 15">
              <a:extLst>
                <a:ext uri="{FF2B5EF4-FFF2-40B4-BE49-F238E27FC236}">
                  <a16:creationId xmlns:a16="http://schemas.microsoft.com/office/drawing/2014/main" id="{F3F27898-FBBF-445C-85D3-87ECD71C2B9B}"/>
                </a:ext>
              </a:extLst>
            </p:cNvPr>
            <p:cNvGrpSpPr>
              <a:grpSpLocks/>
            </p:cNvGrpSpPr>
            <p:nvPr/>
          </p:nvGrpSpPr>
          <p:grpSpPr bwMode="auto">
            <a:xfrm>
              <a:off x="8532440" y="3501008"/>
              <a:ext cx="504056" cy="504056"/>
              <a:chOff x="8532440" y="3501008"/>
              <a:chExt cx="504056" cy="504056"/>
            </a:xfrm>
          </p:grpSpPr>
          <p:sp>
            <p:nvSpPr>
              <p:cNvPr id="74" name="椭圆 73">
                <a:extLst>
                  <a:ext uri="{FF2B5EF4-FFF2-40B4-BE49-F238E27FC236}">
                    <a16:creationId xmlns:a16="http://schemas.microsoft.com/office/drawing/2014/main" id="{93BDBD67-9E5F-F146-A165-C1593F7C3C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5" name="上箭头 5155">
                <a:hlinkClick r:id="rId5" action="ppaction://hlinksldjump" tooltip="上一个知识点"/>
                <a:extLst>
                  <a:ext uri="{FF2B5EF4-FFF2-40B4-BE49-F238E27FC236}">
                    <a16:creationId xmlns:a16="http://schemas.microsoft.com/office/drawing/2014/main" id="{2B8FE2A1-CDBB-0047-AA0E-D9B800424A9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73" name="椭圆 72">
              <a:extLst>
                <a:ext uri="{FF2B5EF4-FFF2-40B4-BE49-F238E27FC236}">
                  <a16:creationId xmlns:a16="http://schemas.microsoft.com/office/drawing/2014/main" id="{2BC21124-637B-3145-BE7D-241ACAA0BCC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6878" name="文本框 1">
            <a:extLst>
              <a:ext uri="{FF2B5EF4-FFF2-40B4-BE49-F238E27FC236}">
                <a16:creationId xmlns:a16="http://schemas.microsoft.com/office/drawing/2014/main" id="{FE0CCAA0-01EC-414F-9881-33EAD67C588B}"/>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6879" name="文本框 15385">
            <a:extLst>
              <a:ext uri="{FF2B5EF4-FFF2-40B4-BE49-F238E27FC236}">
                <a16:creationId xmlns:a16="http://schemas.microsoft.com/office/drawing/2014/main" id="{E5B26AC6-B540-415E-8437-E7B53DD6A668}"/>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显示卡</a:t>
            </a:r>
          </a:p>
        </p:txBody>
      </p:sp>
      <p:sp>
        <p:nvSpPr>
          <p:cNvPr id="67" name="圆角矩形 66">
            <a:extLst>
              <a:ext uri="{FF2B5EF4-FFF2-40B4-BE49-F238E27FC236}">
                <a16:creationId xmlns:a16="http://schemas.microsoft.com/office/drawing/2014/main" id="{6F5D7541-5470-B047-99BC-BB1734873BCA}"/>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01685258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rgbClr val="F2F2F2"/>
        </a:solidFill>
        <a:effectLst/>
      </p:bgPr>
    </p:bg>
    <p:spTree>
      <p:nvGrpSpPr>
        <p:cNvPr id="1" name=""/>
        <p:cNvGrpSpPr/>
        <p:nvPr/>
      </p:nvGrpSpPr>
      <p:grpSpPr>
        <a:xfrm>
          <a:off x="0" y="0"/>
          <a:ext cx="0" cy="0"/>
          <a:chOff x="0" y="0"/>
          <a:chExt cx="0" cy="0"/>
        </a:xfrm>
      </p:grpSpPr>
      <p:sp>
        <p:nvSpPr>
          <p:cNvPr id="15362" name="圆角矩形 6154">
            <a:extLst>
              <a:ext uri="{FF2B5EF4-FFF2-40B4-BE49-F238E27FC236}">
                <a16:creationId xmlns:a16="http://schemas.microsoft.com/office/drawing/2014/main" id="{C22E20D2-59AF-46F6-A4DA-320DBC0BCEBF}"/>
              </a:ext>
            </a:extLst>
          </p:cNvPr>
          <p:cNvSpPr>
            <a:spLocks noChangeArrowheads="1"/>
          </p:cNvSpPr>
          <p:nvPr/>
        </p:nvSpPr>
        <p:spPr bwMode="auto">
          <a:xfrm>
            <a:off x="1795463" y="4294188"/>
            <a:ext cx="1512887" cy="935037"/>
          </a:xfrm>
          <a:prstGeom prst="roundRect">
            <a:avLst>
              <a:gd name="adj" fmla="val 16667"/>
            </a:avLst>
          </a:prstGeom>
          <a:noFill/>
          <a:ln w="2540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15363" name="圆角矩形 6155">
            <a:extLst>
              <a:ext uri="{FF2B5EF4-FFF2-40B4-BE49-F238E27FC236}">
                <a16:creationId xmlns:a16="http://schemas.microsoft.com/office/drawing/2014/main" id="{D56B25CD-22C3-48BF-BAB9-7F44CB8118CE}"/>
              </a:ext>
            </a:extLst>
          </p:cNvPr>
          <p:cNvSpPr>
            <a:spLocks noChangeArrowheads="1"/>
          </p:cNvSpPr>
          <p:nvPr/>
        </p:nvSpPr>
        <p:spPr bwMode="auto">
          <a:xfrm>
            <a:off x="2011363" y="4437063"/>
            <a:ext cx="1081087" cy="647700"/>
          </a:xfrm>
          <a:prstGeom prst="roundRect">
            <a:avLst>
              <a:gd name="adj" fmla="val 16667"/>
            </a:avLst>
          </a:prstGeom>
          <a:gradFill rotWithShape="0">
            <a:gsLst>
              <a:gs pos="0">
                <a:srgbClr val="3366FF"/>
              </a:gs>
              <a:gs pos="50000">
                <a:srgbClr val="85A3FF"/>
              </a:gs>
              <a:gs pos="100000">
                <a:srgbClr val="3366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b="0">
                <a:solidFill>
                  <a:schemeClr val="bg1"/>
                </a:solidFill>
              </a:rPr>
              <a:t>MPC</a:t>
            </a:r>
          </a:p>
        </p:txBody>
      </p:sp>
      <p:sp>
        <p:nvSpPr>
          <p:cNvPr id="15364" name="任意多边形 6156">
            <a:extLst>
              <a:ext uri="{FF2B5EF4-FFF2-40B4-BE49-F238E27FC236}">
                <a16:creationId xmlns:a16="http://schemas.microsoft.com/office/drawing/2014/main" id="{3E159736-CCE6-4EE8-9AE4-39BF4ED4573B}"/>
              </a:ext>
            </a:extLst>
          </p:cNvPr>
          <p:cNvSpPr>
            <a:spLocks noChangeArrowheads="1"/>
          </p:cNvSpPr>
          <p:nvPr/>
        </p:nvSpPr>
        <p:spPr bwMode="auto">
          <a:xfrm>
            <a:off x="3379788" y="4581525"/>
            <a:ext cx="1223962" cy="360363"/>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0 h 21600"/>
              <a:gd name="T16" fmla="*/ 2147483646 w 21600"/>
              <a:gd name="T17" fmla="*/ 2147483646 h 21600"/>
              <a:gd name="T18" fmla="*/ 2147483646 w 21600"/>
              <a:gd name="T19" fmla="*/ 2147483646 h 21600"/>
              <a:gd name="T20" fmla="*/ 2147483646 w 21600"/>
              <a:gd name="T21" fmla="*/ 2147483646 h 21600"/>
              <a:gd name="T22" fmla="*/ 2147483646 w 21600"/>
              <a:gd name="T23" fmla="*/ 2147483646 h 21600"/>
              <a:gd name="T24" fmla="*/ 2147483646 w 21600"/>
              <a:gd name="T25" fmla="*/ 2147483646 h 21600"/>
              <a:gd name="T26" fmla="*/ 0 w 21600"/>
              <a:gd name="T27" fmla="*/ 2147483646 h 21600"/>
              <a:gd name="T28" fmla="*/ 0 w 21600"/>
              <a:gd name="T29" fmla="*/ 2147483646 h 21600"/>
              <a:gd name="T30" fmla="*/ 2147483646 w 21600"/>
              <a:gd name="T31" fmla="*/ 2147483646 h 21600"/>
              <a:gd name="T32" fmla="*/ 2147483646 w 21600"/>
              <a:gd name="T33" fmla="*/ 2147483646 h 21600"/>
              <a:gd name="T34" fmla="*/ 0 w 21600"/>
              <a:gd name="T35" fmla="*/ 2147483646 h 2160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chemeClr val="accent1"/>
              </a:gs>
              <a:gs pos="100000">
                <a:srgbClr val="566768"/>
              </a:gs>
            </a:gsLst>
            <a:path path="rect">
              <a:fillToRect l="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5365" name="组合 6157">
            <a:extLst>
              <a:ext uri="{FF2B5EF4-FFF2-40B4-BE49-F238E27FC236}">
                <a16:creationId xmlns:a16="http://schemas.microsoft.com/office/drawing/2014/main" id="{5C6F3FC5-374D-4E18-ADF4-DB77BADA9ACE}"/>
              </a:ext>
            </a:extLst>
          </p:cNvPr>
          <p:cNvGrpSpPr>
            <a:grpSpLocks/>
          </p:cNvGrpSpPr>
          <p:nvPr/>
        </p:nvGrpSpPr>
        <p:grpSpPr bwMode="auto">
          <a:xfrm>
            <a:off x="5684838" y="3717925"/>
            <a:ext cx="1439862" cy="792163"/>
            <a:chOff x="0" y="0"/>
            <a:chExt cx="2268" cy="1246"/>
          </a:xfrm>
        </p:grpSpPr>
        <p:sp>
          <p:nvSpPr>
            <p:cNvPr id="15396" name="圆角矩形 6158">
              <a:extLst>
                <a:ext uri="{FF2B5EF4-FFF2-40B4-BE49-F238E27FC236}">
                  <a16:creationId xmlns:a16="http://schemas.microsoft.com/office/drawing/2014/main" id="{58BC89E2-3805-4856-8C29-DDC05C44B06F}"/>
                </a:ext>
              </a:extLst>
            </p:cNvPr>
            <p:cNvSpPr>
              <a:spLocks noChangeArrowheads="1"/>
            </p:cNvSpPr>
            <p:nvPr/>
          </p:nvSpPr>
          <p:spPr bwMode="auto">
            <a:xfrm>
              <a:off x="0" y="0"/>
              <a:ext cx="2268" cy="1247"/>
            </a:xfrm>
            <a:prstGeom prst="roundRect">
              <a:avLst>
                <a:gd name="adj" fmla="val 16667"/>
              </a:avLst>
            </a:prstGeom>
            <a:noFill/>
            <a:ln w="2540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15397" name="圆角矩形 6159">
              <a:hlinkClick r:id="rId2" action="ppaction://hlinksldjump"/>
              <a:extLst>
                <a:ext uri="{FF2B5EF4-FFF2-40B4-BE49-F238E27FC236}">
                  <a16:creationId xmlns:a16="http://schemas.microsoft.com/office/drawing/2014/main" id="{B4035774-3EA9-4FDE-BC3F-43ABEDF32DAA}"/>
                </a:ext>
              </a:extLst>
            </p:cNvPr>
            <p:cNvSpPr>
              <a:spLocks noChangeArrowheads="1"/>
            </p:cNvSpPr>
            <p:nvPr/>
          </p:nvSpPr>
          <p:spPr bwMode="auto">
            <a:xfrm>
              <a:off x="225" y="225"/>
              <a:ext cx="1815" cy="795"/>
            </a:xfrm>
            <a:prstGeom prst="roundRect">
              <a:avLst>
                <a:gd name="adj" fmla="val 16667"/>
              </a:avLst>
            </a:prstGeom>
            <a:noFill/>
            <a:ln w="38100" cap="rnd">
              <a:solidFill>
                <a:srgbClr val="99CC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ea typeface="黑体" panose="02010609060101010101" pitchFamily="49" charset="-122"/>
                </a:rPr>
                <a:t>硬件系统</a:t>
              </a:r>
            </a:p>
          </p:txBody>
        </p:sp>
      </p:grpSp>
      <p:grpSp>
        <p:nvGrpSpPr>
          <p:cNvPr id="15366" name="组合 6160">
            <a:extLst>
              <a:ext uri="{FF2B5EF4-FFF2-40B4-BE49-F238E27FC236}">
                <a16:creationId xmlns:a16="http://schemas.microsoft.com/office/drawing/2014/main" id="{7E079E2E-922B-4BE9-A684-9031F91336D9}"/>
              </a:ext>
            </a:extLst>
          </p:cNvPr>
          <p:cNvGrpSpPr>
            <a:grpSpLocks/>
          </p:cNvGrpSpPr>
          <p:nvPr/>
        </p:nvGrpSpPr>
        <p:grpSpPr bwMode="auto">
          <a:xfrm>
            <a:off x="5684838" y="5013325"/>
            <a:ext cx="1439862" cy="792163"/>
            <a:chOff x="0" y="0"/>
            <a:chExt cx="2268" cy="1246"/>
          </a:xfrm>
        </p:grpSpPr>
        <p:sp>
          <p:nvSpPr>
            <p:cNvPr id="15394" name="圆角矩形 6161">
              <a:extLst>
                <a:ext uri="{FF2B5EF4-FFF2-40B4-BE49-F238E27FC236}">
                  <a16:creationId xmlns:a16="http://schemas.microsoft.com/office/drawing/2014/main" id="{73851DD5-44F4-4A82-A75C-62B54735B55C}"/>
                </a:ext>
              </a:extLst>
            </p:cNvPr>
            <p:cNvSpPr>
              <a:spLocks noChangeArrowheads="1"/>
            </p:cNvSpPr>
            <p:nvPr/>
          </p:nvSpPr>
          <p:spPr bwMode="auto">
            <a:xfrm>
              <a:off x="0" y="0"/>
              <a:ext cx="2268" cy="1247"/>
            </a:xfrm>
            <a:prstGeom prst="roundRect">
              <a:avLst>
                <a:gd name="adj" fmla="val 16667"/>
              </a:avLst>
            </a:prstGeom>
            <a:noFill/>
            <a:ln w="2540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15395" name="圆角矩形 6162">
              <a:hlinkClick r:id="rId3" action="ppaction://hlinksldjump"/>
              <a:extLst>
                <a:ext uri="{FF2B5EF4-FFF2-40B4-BE49-F238E27FC236}">
                  <a16:creationId xmlns:a16="http://schemas.microsoft.com/office/drawing/2014/main" id="{66994172-ED6B-4EFE-8E11-B71CC6949351}"/>
                </a:ext>
              </a:extLst>
            </p:cNvPr>
            <p:cNvSpPr>
              <a:spLocks noChangeArrowheads="1"/>
            </p:cNvSpPr>
            <p:nvPr/>
          </p:nvSpPr>
          <p:spPr bwMode="auto">
            <a:xfrm>
              <a:off x="225" y="227"/>
              <a:ext cx="1815" cy="793"/>
            </a:xfrm>
            <a:prstGeom prst="roundRect">
              <a:avLst>
                <a:gd name="adj" fmla="val 16667"/>
              </a:avLst>
            </a:prstGeom>
            <a:noFill/>
            <a:ln w="38100" cap="rnd">
              <a:solidFill>
                <a:srgbClr val="99CC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ea typeface="黑体" panose="02010609060101010101" pitchFamily="49" charset="-122"/>
                </a:rPr>
                <a:t>软件系统</a:t>
              </a:r>
            </a:p>
          </p:txBody>
        </p:sp>
      </p:grpSp>
      <p:sp>
        <p:nvSpPr>
          <p:cNvPr id="15367" name="圆角矩形 6163">
            <a:extLst>
              <a:ext uri="{FF2B5EF4-FFF2-40B4-BE49-F238E27FC236}">
                <a16:creationId xmlns:a16="http://schemas.microsoft.com/office/drawing/2014/main" id="{29447EC5-4983-4687-BB4F-074EEBCA42B6}"/>
              </a:ext>
            </a:extLst>
          </p:cNvPr>
          <p:cNvSpPr>
            <a:spLocks noChangeArrowheads="1"/>
          </p:cNvSpPr>
          <p:nvPr/>
        </p:nvSpPr>
        <p:spPr bwMode="auto">
          <a:xfrm>
            <a:off x="4605338" y="3862388"/>
            <a:ext cx="431800" cy="1800225"/>
          </a:xfrm>
          <a:prstGeom prst="roundRect">
            <a:avLst>
              <a:gd name="adj" fmla="val 16667"/>
            </a:avLst>
          </a:prstGeom>
          <a:noFill/>
          <a:ln w="2540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15368" name="圆角矩形 6164">
            <a:extLst>
              <a:ext uri="{FF2B5EF4-FFF2-40B4-BE49-F238E27FC236}">
                <a16:creationId xmlns:a16="http://schemas.microsoft.com/office/drawing/2014/main" id="{FB94BE88-C47F-4F81-9DCA-F2069CBD26DC}"/>
              </a:ext>
            </a:extLst>
          </p:cNvPr>
          <p:cNvSpPr>
            <a:spLocks noChangeArrowheads="1"/>
          </p:cNvSpPr>
          <p:nvPr/>
        </p:nvSpPr>
        <p:spPr bwMode="auto">
          <a:xfrm>
            <a:off x="4675188" y="3933825"/>
            <a:ext cx="288925" cy="1654175"/>
          </a:xfrm>
          <a:prstGeom prst="roundRect">
            <a:avLst>
              <a:gd name="adj" fmla="val 16667"/>
            </a:avLst>
          </a:prstGeom>
          <a:gradFill rotWithShape="0">
            <a:gsLst>
              <a:gs pos="0">
                <a:srgbClr val="172F75"/>
              </a:gs>
              <a:gs pos="50000">
                <a:srgbClr val="3366FF"/>
              </a:gs>
              <a:gs pos="100000">
                <a:srgbClr val="172F7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solidFill>
                  <a:schemeClr val="bg1"/>
                </a:solidFill>
                <a:ea typeface="黑体" panose="02010609060101010101" pitchFamily="49" charset="-122"/>
              </a:rPr>
              <a:t>系</a:t>
            </a:r>
          </a:p>
          <a:p>
            <a:pPr algn="ctr" eaLnBrk="1" hangingPunct="1">
              <a:buFont typeface="Arial" panose="020B0604020202020204" pitchFamily="34" charset="0"/>
              <a:buNone/>
            </a:pPr>
            <a:r>
              <a:rPr lang="zh-CN" altLang="en-US" b="0">
                <a:solidFill>
                  <a:schemeClr val="bg1"/>
                </a:solidFill>
                <a:ea typeface="黑体" panose="02010609060101010101" pitchFamily="49" charset="-122"/>
              </a:rPr>
              <a:t>统</a:t>
            </a:r>
          </a:p>
          <a:p>
            <a:pPr algn="ctr" eaLnBrk="1" hangingPunct="1">
              <a:buFont typeface="Arial" panose="020B0604020202020204" pitchFamily="34" charset="0"/>
              <a:buNone/>
            </a:pPr>
            <a:r>
              <a:rPr lang="zh-CN" altLang="en-US" b="0">
                <a:solidFill>
                  <a:schemeClr val="bg1"/>
                </a:solidFill>
                <a:ea typeface="黑体" panose="02010609060101010101" pitchFamily="49" charset="-122"/>
              </a:rPr>
              <a:t>组</a:t>
            </a:r>
          </a:p>
          <a:p>
            <a:pPr algn="ctr" eaLnBrk="1" hangingPunct="1">
              <a:buFont typeface="Arial" panose="020B0604020202020204" pitchFamily="34" charset="0"/>
              <a:buNone/>
            </a:pPr>
            <a:r>
              <a:rPr lang="zh-CN" altLang="en-US" b="0">
                <a:solidFill>
                  <a:schemeClr val="bg1"/>
                </a:solidFill>
                <a:ea typeface="黑体" panose="02010609060101010101" pitchFamily="49" charset="-122"/>
              </a:rPr>
              <a:t>成</a:t>
            </a:r>
          </a:p>
        </p:txBody>
      </p:sp>
      <p:sp>
        <p:nvSpPr>
          <p:cNvPr id="15369" name="直接连接符 6165">
            <a:extLst>
              <a:ext uri="{FF2B5EF4-FFF2-40B4-BE49-F238E27FC236}">
                <a16:creationId xmlns:a16="http://schemas.microsoft.com/office/drawing/2014/main" id="{179870E2-B378-4D9E-8DA5-633F7A011BBA}"/>
              </a:ext>
            </a:extLst>
          </p:cNvPr>
          <p:cNvSpPr>
            <a:spLocks noChangeShapeType="1"/>
          </p:cNvSpPr>
          <p:nvPr/>
        </p:nvSpPr>
        <p:spPr bwMode="auto">
          <a:xfrm>
            <a:off x="5035550" y="4149725"/>
            <a:ext cx="649288" cy="0"/>
          </a:xfrm>
          <a:prstGeom prst="line">
            <a:avLst/>
          </a:prstGeom>
          <a:noFill/>
          <a:ln w="50800">
            <a:solidFill>
              <a:srgbClr val="0000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15370" name="直接连接符 6166">
            <a:extLst>
              <a:ext uri="{FF2B5EF4-FFF2-40B4-BE49-F238E27FC236}">
                <a16:creationId xmlns:a16="http://schemas.microsoft.com/office/drawing/2014/main" id="{270E89C5-225C-4523-8E9F-A74F76C7CB69}"/>
              </a:ext>
            </a:extLst>
          </p:cNvPr>
          <p:cNvSpPr>
            <a:spLocks noChangeShapeType="1"/>
          </p:cNvSpPr>
          <p:nvPr/>
        </p:nvSpPr>
        <p:spPr bwMode="auto">
          <a:xfrm>
            <a:off x="5035550" y="5373688"/>
            <a:ext cx="649288" cy="0"/>
          </a:xfrm>
          <a:prstGeom prst="line">
            <a:avLst/>
          </a:prstGeom>
          <a:noFill/>
          <a:ln w="50800">
            <a:solidFill>
              <a:srgbClr val="0000FF"/>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0" name="加号 39">
            <a:extLst>
              <a:ext uri="{FF2B5EF4-FFF2-40B4-BE49-F238E27FC236}">
                <a16:creationId xmlns:a16="http://schemas.microsoft.com/office/drawing/2014/main" id="{2D86015C-083B-214C-B25C-B45688778FFB}"/>
              </a:ext>
            </a:extLst>
          </p:cNvPr>
          <p:cNvSpPr/>
          <p:nvPr/>
        </p:nvSpPr>
        <p:spPr bwMode="auto">
          <a:xfrm>
            <a:off x="3749675" y="2732088"/>
            <a:ext cx="431800" cy="433387"/>
          </a:xfrm>
          <a:prstGeom prst="mathPlus">
            <a:avLst>
              <a:gd name="adj1" fmla="val 15828"/>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400" noProof="1"/>
          </a:p>
        </p:txBody>
      </p:sp>
      <p:sp>
        <p:nvSpPr>
          <p:cNvPr id="41" name="等于号 40">
            <a:extLst>
              <a:ext uri="{FF2B5EF4-FFF2-40B4-BE49-F238E27FC236}">
                <a16:creationId xmlns:a16="http://schemas.microsoft.com/office/drawing/2014/main" id="{9498B4A1-2F6B-5B47-9419-F8B43680AA85}"/>
              </a:ext>
            </a:extLst>
          </p:cNvPr>
          <p:cNvSpPr/>
          <p:nvPr/>
        </p:nvSpPr>
        <p:spPr bwMode="auto">
          <a:xfrm>
            <a:off x="1625600" y="2768600"/>
            <a:ext cx="466725" cy="396875"/>
          </a:xfrm>
          <a:prstGeom prst="mathEqual">
            <a:avLst>
              <a:gd name="adj1" fmla="val 16847"/>
              <a:gd name="adj2" fmla="val 11760"/>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chemeClr val="tx1"/>
              </a:solidFill>
            </a:endParaRPr>
          </a:p>
        </p:txBody>
      </p:sp>
      <p:sp>
        <p:nvSpPr>
          <p:cNvPr id="2" name="加号 1">
            <a:extLst>
              <a:ext uri="{FF2B5EF4-FFF2-40B4-BE49-F238E27FC236}">
                <a16:creationId xmlns:a16="http://schemas.microsoft.com/office/drawing/2014/main" id="{3C588981-C0D7-C445-8242-560734EFDF8A}"/>
              </a:ext>
            </a:extLst>
          </p:cNvPr>
          <p:cNvSpPr/>
          <p:nvPr/>
        </p:nvSpPr>
        <p:spPr bwMode="auto">
          <a:xfrm>
            <a:off x="6051550" y="2732088"/>
            <a:ext cx="431800" cy="433387"/>
          </a:xfrm>
          <a:prstGeom prst="mathPlus">
            <a:avLst>
              <a:gd name="adj1" fmla="val 15828"/>
            </a:avLst>
          </a:prstGeom>
          <a:solidFill>
            <a:srgbClr val="8484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sz="2400" noProof="1"/>
          </a:p>
        </p:txBody>
      </p:sp>
      <p:sp>
        <p:nvSpPr>
          <p:cNvPr id="15374" name="文本框 2">
            <a:extLst>
              <a:ext uri="{FF2B5EF4-FFF2-40B4-BE49-F238E27FC236}">
                <a16:creationId xmlns:a16="http://schemas.microsoft.com/office/drawing/2014/main" id="{04BE3779-A1B6-4003-8205-8A391A942D6D}"/>
              </a:ext>
            </a:extLst>
          </p:cNvPr>
          <p:cNvSpPr txBox="1">
            <a:spLocks noChangeArrowheads="1"/>
          </p:cNvSpPr>
          <p:nvPr/>
        </p:nvSpPr>
        <p:spPr bwMode="auto">
          <a:xfrm>
            <a:off x="6644546" y="2705894"/>
            <a:ext cx="16224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solidFill>
                  <a:srgbClr val="FF0000"/>
                </a:solidFill>
              </a:rPr>
              <a:t>C</a:t>
            </a:r>
            <a:r>
              <a:rPr lang="en-US" altLang="zh-CN" sz="2400" b="0" dirty="0"/>
              <a:t>omputer</a:t>
            </a:r>
          </a:p>
        </p:txBody>
      </p:sp>
      <p:sp>
        <p:nvSpPr>
          <p:cNvPr id="15375" name="文本框 3">
            <a:extLst>
              <a:ext uri="{FF2B5EF4-FFF2-40B4-BE49-F238E27FC236}">
                <a16:creationId xmlns:a16="http://schemas.microsoft.com/office/drawing/2014/main" id="{12D309D9-7E28-4B9E-A979-527DE524644F}"/>
              </a:ext>
            </a:extLst>
          </p:cNvPr>
          <p:cNvSpPr txBox="1">
            <a:spLocks noChangeArrowheads="1"/>
          </p:cNvSpPr>
          <p:nvPr/>
        </p:nvSpPr>
        <p:spPr bwMode="auto">
          <a:xfrm>
            <a:off x="2090841" y="2705894"/>
            <a:ext cx="183197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solidFill>
                  <a:srgbClr val="FF0000"/>
                </a:solidFill>
                <a:sym typeface="Arial" panose="020B0604020202020204" pitchFamily="34" charset="0"/>
              </a:rPr>
              <a:t>M</a:t>
            </a:r>
            <a:r>
              <a:rPr lang="en-US" altLang="zh-CN" sz="2400" b="0" dirty="0">
                <a:sym typeface="Arial" panose="020B0604020202020204" pitchFamily="34" charset="0"/>
              </a:rPr>
              <a:t>ultimedia</a:t>
            </a:r>
            <a:r>
              <a:rPr lang="zh-CN" altLang="en-US" sz="2400" b="0" dirty="0">
                <a:sym typeface="Arial" panose="020B0604020202020204" pitchFamily="34" charset="0"/>
              </a:rPr>
              <a:t> </a:t>
            </a:r>
            <a:endParaRPr lang="zh-CN" altLang="en-US" sz="2400" b="0" dirty="0"/>
          </a:p>
        </p:txBody>
      </p:sp>
      <p:sp>
        <p:nvSpPr>
          <p:cNvPr id="15376" name="文本框 4">
            <a:extLst>
              <a:ext uri="{FF2B5EF4-FFF2-40B4-BE49-F238E27FC236}">
                <a16:creationId xmlns:a16="http://schemas.microsoft.com/office/drawing/2014/main" id="{5DEBD834-C220-46BC-B3F9-411F65270437}"/>
              </a:ext>
            </a:extLst>
          </p:cNvPr>
          <p:cNvSpPr txBox="1">
            <a:spLocks noChangeArrowheads="1"/>
          </p:cNvSpPr>
          <p:nvPr/>
        </p:nvSpPr>
        <p:spPr bwMode="auto">
          <a:xfrm>
            <a:off x="4409741" y="2732088"/>
            <a:ext cx="14700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solidFill>
                  <a:srgbClr val="FF0000"/>
                </a:solidFill>
              </a:rPr>
              <a:t>P</a:t>
            </a:r>
            <a:r>
              <a:rPr lang="en-US" altLang="zh-CN" sz="2400" b="0" dirty="0"/>
              <a:t>ersonal</a:t>
            </a:r>
          </a:p>
        </p:txBody>
      </p:sp>
      <p:sp>
        <p:nvSpPr>
          <p:cNvPr id="15377" name="文本框 5">
            <a:extLst>
              <a:ext uri="{FF2B5EF4-FFF2-40B4-BE49-F238E27FC236}">
                <a16:creationId xmlns:a16="http://schemas.microsoft.com/office/drawing/2014/main" id="{54465631-389B-4DBB-9CDF-AC2ED3FB61C5}"/>
              </a:ext>
            </a:extLst>
          </p:cNvPr>
          <p:cNvSpPr txBox="1">
            <a:spLocks noChangeArrowheads="1"/>
          </p:cNvSpPr>
          <p:nvPr/>
        </p:nvSpPr>
        <p:spPr bwMode="auto">
          <a:xfrm>
            <a:off x="652463" y="2720975"/>
            <a:ext cx="8604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a:solidFill>
                  <a:srgbClr val="FF0000"/>
                </a:solidFill>
              </a:rPr>
              <a:t>MPC</a:t>
            </a:r>
          </a:p>
        </p:txBody>
      </p:sp>
      <p:sp>
        <p:nvSpPr>
          <p:cNvPr id="15378" name="文本框 6153">
            <a:extLst>
              <a:ext uri="{FF2B5EF4-FFF2-40B4-BE49-F238E27FC236}">
                <a16:creationId xmlns:a16="http://schemas.microsoft.com/office/drawing/2014/main" id="{9DCB12E2-CA5E-4AB9-99AD-AC60EF818B5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2.1.1  MPC</a:t>
            </a:r>
            <a:r>
              <a:rPr lang="zh-CN" altLang="en-US" sz="2000" b="0">
                <a:latin typeface="微软雅黑" panose="020B0503020204020204" pitchFamily="34" charset="-122"/>
                <a:ea typeface="微软雅黑" panose="020B0503020204020204" pitchFamily="34" charset="-122"/>
              </a:rPr>
              <a:t>系统组成</a:t>
            </a:r>
          </a:p>
        </p:txBody>
      </p:sp>
      <p:sp>
        <p:nvSpPr>
          <p:cNvPr id="5" name="圆角矩形 4">
            <a:extLst>
              <a:ext uri="{FF2B5EF4-FFF2-40B4-BE49-F238E27FC236}">
                <a16:creationId xmlns:a16="http://schemas.microsoft.com/office/drawing/2014/main" id="{94AF0EDC-AC99-3941-A1AD-191F7C0FDFCC}"/>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380" name="文本框 6">
            <a:extLst>
              <a:ext uri="{FF2B5EF4-FFF2-40B4-BE49-F238E27FC236}">
                <a16:creationId xmlns:a16="http://schemas.microsoft.com/office/drawing/2014/main" id="{11FAA5DE-92CA-4E4F-9499-C5FBE17E9E4C}"/>
              </a:ext>
            </a:extLst>
          </p:cNvPr>
          <p:cNvSpPr txBox="1">
            <a:spLocks noChangeArrowheads="1"/>
          </p:cNvSpPr>
          <p:nvPr/>
        </p:nvSpPr>
        <p:spPr bwMode="auto">
          <a:xfrm>
            <a:off x="606425" y="2205038"/>
            <a:ext cx="25574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a:t>多媒体个人计算机</a:t>
            </a:r>
            <a:r>
              <a:rPr lang="en-US" altLang="zh-CN">
                <a:solidFill>
                  <a:srgbClr val="FF0000"/>
                </a:solidFill>
              </a:rPr>
              <a:t>MPC</a:t>
            </a:r>
            <a:endParaRPr lang="zh-CN" altLang="en-US">
              <a:solidFill>
                <a:srgbClr val="FF0000"/>
              </a:solidFill>
            </a:endParaRPr>
          </a:p>
        </p:txBody>
      </p:sp>
      <p:grpSp>
        <p:nvGrpSpPr>
          <p:cNvPr id="15381" name="组合 8">
            <a:extLst>
              <a:ext uri="{FF2B5EF4-FFF2-40B4-BE49-F238E27FC236}">
                <a16:creationId xmlns:a16="http://schemas.microsoft.com/office/drawing/2014/main" id="{8100AB40-4CBA-42A0-9094-F923B0CF0599}"/>
              </a:ext>
            </a:extLst>
          </p:cNvPr>
          <p:cNvGrpSpPr>
            <a:grpSpLocks/>
          </p:cNvGrpSpPr>
          <p:nvPr/>
        </p:nvGrpSpPr>
        <p:grpSpPr bwMode="auto">
          <a:xfrm>
            <a:off x="8526463" y="3571875"/>
            <a:ext cx="504825" cy="504825"/>
            <a:chOff x="8521417" y="2709863"/>
            <a:chExt cx="504056" cy="504056"/>
          </a:xfrm>
        </p:grpSpPr>
        <p:sp>
          <p:nvSpPr>
            <p:cNvPr id="34" name="椭圆 33">
              <a:extLst>
                <a:ext uri="{FF2B5EF4-FFF2-40B4-BE49-F238E27FC236}">
                  <a16:creationId xmlns:a16="http://schemas.microsoft.com/office/drawing/2014/main" id="{21FBA954-E8E6-264D-AC37-D65E09BEC6AB}"/>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a:extLst>
                <a:ext uri="{FF2B5EF4-FFF2-40B4-BE49-F238E27FC236}">
                  <a16:creationId xmlns:a16="http://schemas.microsoft.com/office/drawing/2014/main" id="{AE426966-A58C-6A42-8819-D2A361F8E15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上箭头 5155">
              <a:hlinkClick r:id="rId4" action="ppaction://hlinksldjump" tooltip="下一个知识点"/>
              <a:extLst>
                <a:ext uri="{FF2B5EF4-FFF2-40B4-BE49-F238E27FC236}">
                  <a16:creationId xmlns:a16="http://schemas.microsoft.com/office/drawing/2014/main" id="{517AC706-FF39-FB48-819E-B19DE95368D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5382" name="组合 23">
            <a:extLst>
              <a:ext uri="{FF2B5EF4-FFF2-40B4-BE49-F238E27FC236}">
                <a16:creationId xmlns:a16="http://schemas.microsoft.com/office/drawing/2014/main" id="{B6B499D0-76CA-439D-B9BE-730CE4B7995F}"/>
              </a:ext>
            </a:extLst>
          </p:cNvPr>
          <p:cNvGrpSpPr>
            <a:grpSpLocks/>
          </p:cNvGrpSpPr>
          <p:nvPr/>
        </p:nvGrpSpPr>
        <p:grpSpPr bwMode="auto">
          <a:xfrm>
            <a:off x="8526463" y="4364038"/>
            <a:ext cx="504825" cy="504825"/>
            <a:chOff x="8432678" y="1661126"/>
            <a:chExt cx="504056" cy="504056"/>
          </a:xfrm>
        </p:grpSpPr>
        <p:sp>
          <p:nvSpPr>
            <p:cNvPr id="39" name="椭圆 38">
              <a:extLst>
                <a:ext uri="{FF2B5EF4-FFF2-40B4-BE49-F238E27FC236}">
                  <a16:creationId xmlns:a16="http://schemas.microsoft.com/office/drawing/2014/main" id="{FE104AC0-01DF-D840-BDCD-679BD3B3452F}"/>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2" name="上箭头 5155">
              <a:hlinkClick r:id="rId5" action="ppaction://hlinksldjump" tooltip="返回知识点目录"/>
              <a:extLst>
                <a:ext uri="{FF2B5EF4-FFF2-40B4-BE49-F238E27FC236}">
                  <a16:creationId xmlns:a16="http://schemas.microsoft.com/office/drawing/2014/main" id="{E647376D-8303-D84E-BA80-46B3FECE5204}"/>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33A6593F-1781-914E-95ED-53005BEF264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5383" name="文本框 1">
            <a:extLst>
              <a:ext uri="{FF2B5EF4-FFF2-40B4-BE49-F238E27FC236}">
                <a16:creationId xmlns:a16="http://schemas.microsoft.com/office/drawing/2014/main" id="{C7D5E78E-1CEE-4184-BBE6-BDB09B160AF0}"/>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25607">
            <a:hlinkClick r:id="rId2" action="ppaction://hlinksldjump"/>
            <a:extLst>
              <a:ext uri="{FF2B5EF4-FFF2-40B4-BE49-F238E27FC236}">
                <a16:creationId xmlns:a16="http://schemas.microsoft.com/office/drawing/2014/main" id="{5E22B87F-BABD-4182-B88B-03134BDB6AE7}"/>
              </a:ext>
            </a:extLst>
          </p:cNvPr>
          <p:cNvSpPr txBox="1">
            <a:spLocks noChangeArrowheads="1"/>
          </p:cNvSpPr>
          <p:nvPr/>
        </p:nvSpPr>
        <p:spPr bwMode="auto">
          <a:xfrm>
            <a:off x="6011863" y="1914525"/>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作用和组成</a:t>
            </a:r>
          </a:p>
        </p:txBody>
      </p:sp>
      <p:sp>
        <p:nvSpPr>
          <p:cNvPr id="25609" name="文本框 25608">
            <a:extLst>
              <a:ext uri="{FF2B5EF4-FFF2-40B4-BE49-F238E27FC236}">
                <a16:creationId xmlns:a16="http://schemas.microsoft.com/office/drawing/2014/main" id="{301B7EF0-8138-4379-8937-B0440AB3BEE7}"/>
              </a:ext>
            </a:extLst>
          </p:cNvPr>
          <p:cNvSpPr txBox="1">
            <a:spLocks noChangeArrowheads="1"/>
          </p:cNvSpPr>
          <p:nvPr/>
        </p:nvSpPr>
        <p:spPr bwMode="auto">
          <a:xfrm>
            <a:off x="6011863" y="3286125"/>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显示模式与接口</a:t>
            </a:r>
          </a:p>
        </p:txBody>
      </p:sp>
      <p:sp>
        <p:nvSpPr>
          <p:cNvPr id="25610" name="文本框 25609">
            <a:hlinkClick r:id="rId2" action="ppaction://hlinksldjump"/>
            <a:extLst>
              <a:ext uri="{FF2B5EF4-FFF2-40B4-BE49-F238E27FC236}">
                <a16:creationId xmlns:a16="http://schemas.microsoft.com/office/drawing/2014/main" id="{F46CBA60-FB09-4770-A8D8-27F11EA472BE}"/>
              </a:ext>
            </a:extLst>
          </p:cNvPr>
          <p:cNvSpPr txBox="1">
            <a:spLocks noChangeArrowheads="1"/>
          </p:cNvSpPr>
          <p:nvPr/>
        </p:nvSpPr>
        <p:spPr bwMode="auto">
          <a:xfrm>
            <a:off x="6011863" y="4005263"/>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分    类</a:t>
            </a:r>
          </a:p>
        </p:txBody>
      </p:sp>
      <p:sp>
        <p:nvSpPr>
          <p:cNvPr id="25611" name="文本框 25610">
            <a:hlinkClick r:id="rId2" action="ppaction://hlinksldjump"/>
            <a:extLst>
              <a:ext uri="{FF2B5EF4-FFF2-40B4-BE49-F238E27FC236}">
                <a16:creationId xmlns:a16="http://schemas.microsoft.com/office/drawing/2014/main" id="{DDC225D4-44BE-4B18-AF56-42BA18369017}"/>
              </a:ext>
            </a:extLst>
          </p:cNvPr>
          <p:cNvSpPr txBox="1">
            <a:spLocks noChangeArrowheads="1"/>
          </p:cNvSpPr>
          <p:nvPr/>
        </p:nvSpPr>
        <p:spPr bwMode="auto">
          <a:xfrm>
            <a:off x="6011863" y="2635250"/>
            <a:ext cx="2089150" cy="433388"/>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工作原理</a:t>
            </a:r>
          </a:p>
        </p:txBody>
      </p:sp>
      <p:sp>
        <p:nvSpPr>
          <p:cNvPr id="25612" name="文本框 25611">
            <a:extLst>
              <a:ext uri="{FF2B5EF4-FFF2-40B4-BE49-F238E27FC236}">
                <a16:creationId xmlns:a16="http://schemas.microsoft.com/office/drawing/2014/main" id="{FCA9D1F3-7712-4491-AB2F-42278389D8C0}"/>
              </a:ext>
            </a:extLst>
          </p:cNvPr>
          <p:cNvSpPr txBox="1">
            <a:spLocks noChangeArrowheads="1"/>
          </p:cNvSpPr>
          <p:nvPr/>
        </p:nvSpPr>
        <p:spPr bwMode="auto">
          <a:xfrm>
            <a:off x="6011863" y="4794250"/>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Verdana" panose="020B0604030504040204" pitchFamily="34" charset="0"/>
                <a:ea typeface="黑体" panose="02010609060101010101" pitchFamily="49" charset="-122"/>
              </a:rPr>
              <a:t>GPU</a:t>
            </a:r>
          </a:p>
        </p:txBody>
      </p:sp>
      <p:grpSp>
        <p:nvGrpSpPr>
          <p:cNvPr id="25647" name="组合 25646">
            <a:extLst>
              <a:ext uri="{FF2B5EF4-FFF2-40B4-BE49-F238E27FC236}">
                <a16:creationId xmlns:a16="http://schemas.microsoft.com/office/drawing/2014/main" id="{429FE217-2B78-4932-AD18-6215F21802C9}"/>
              </a:ext>
            </a:extLst>
          </p:cNvPr>
          <p:cNvGrpSpPr>
            <a:grpSpLocks/>
          </p:cNvGrpSpPr>
          <p:nvPr/>
        </p:nvGrpSpPr>
        <p:grpSpPr bwMode="auto">
          <a:xfrm>
            <a:off x="539552" y="2592387"/>
            <a:ext cx="5250591" cy="1920875"/>
            <a:chOff x="0" y="0"/>
            <a:chExt cx="8181" cy="3024"/>
          </a:xfrm>
        </p:grpSpPr>
        <p:sp>
          <p:nvSpPr>
            <p:cNvPr id="36897" name="文本框 25647">
              <a:extLst>
                <a:ext uri="{FF2B5EF4-FFF2-40B4-BE49-F238E27FC236}">
                  <a16:creationId xmlns:a16="http://schemas.microsoft.com/office/drawing/2014/main" id="{E55EE236-B2A3-4624-A5DA-8CF85B0A2A4B}"/>
                </a:ext>
              </a:extLst>
            </p:cNvPr>
            <p:cNvSpPr txBox="1">
              <a:spLocks noChangeArrowheads="1"/>
            </p:cNvSpPr>
            <p:nvPr/>
          </p:nvSpPr>
          <p:spPr bwMode="auto">
            <a:xfrm>
              <a:off x="0" y="1247"/>
              <a:ext cx="3376"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dirty="0"/>
                <a:t>显示卡的分类：</a:t>
              </a:r>
            </a:p>
          </p:txBody>
        </p:sp>
        <p:sp>
          <p:nvSpPr>
            <p:cNvPr id="36898" name="文本框 25648">
              <a:extLst>
                <a:ext uri="{FF2B5EF4-FFF2-40B4-BE49-F238E27FC236}">
                  <a16:creationId xmlns:a16="http://schemas.microsoft.com/office/drawing/2014/main" id="{0111CB2D-AD3A-43B9-8722-005EF244B34D}"/>
                </a:ext>
              </a:extLst>
            </p:cNvPr>
            <p:cNvSpPr txBox="1">
              <a:spLocks noChangeArrowheads="1"/>
            </p:cNvSpPr>
            <p:nvPr/>
          </p:nvSpPr>
          <p:spPr bwMode="auto">
            <a:xfrm>
              <a:off x="3722" y="0"/>
              <a:ext cx="4459" cy="3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000" b="0" dirty="0">
                  <a:latin typeface="宋体" panose="02010600030101010101" pitchFamily="2" charset="-122"/>
                </a:rPr>
                <a:t>一般显示卡</a:t>
              </a:r>
            </a:p>
            <a:p>
              <a:pPr eaLnBrk="1" hangingPunct="1">
                <a:lnSpc>
                  <a:spcPct val="120000"/>
                </a:lnSpc>
                <a:buFont typeface="Arial" panose="020B0604020202020204" pitchFamily="34" charset="0"/>
                <a:buNone/>
              </a:pPr>
              <a:r>
                <a:rPr lang="zh-CN" altLang="en-US" sz="2000" b="0" dirty="0">
                  <a:latin typeface="宋体" panose="02010600030101010101" pitchFamily="2" charset="-122"/>
                </a:rPr>
                <a:t>图形加速卡</a:t>
              </a:r>
            </a:p>
            <a:p>
              <a:pPr eaLnBrk="1" hangingPunct="1">
                <a:lnSpc>
                  <a:spcPct val="120000"/>
                </a:lnSpc>
                <a:buFont typeface="Arial" panose="020B0604020202020204" pitchFamily="34" charset="0"/>
                <a:buNone/>
              </a:pPr>
              <a:r>
                <a:rPr lang="en-US" altLang="zh-CN" sz="2000" b="0" dirty="0">
                  <a:latin typeface="宋体" panose="02010600030101010101" pitchFamily="2" charset="-122"/>
                </a:rPr>
                <a:t>3D</a:t>
              </a:r>
              <a:r>
                <a:rPr lang="zh-CN" altLang="en-US" sz="2000" b="0" dirty="0">
                  <a:latin typeface="宋体" panose="02010600030101010101" pitchFamily="2" charset="-122"/>
                </a:rPr>
                <a:t>图形卡</a:t>
              </a:r>
            </a:p>
            <a:p>
              <a:pPr eaLnBrk="1" hangingPunct="1">
                <a:lnSpc>
                  <a:spcPct val="120000"/>
                </a:lnSpc>
                <a:buFont typeface="Arial" panose="020B0604020202020204" pitchFamily="34" charset="0"/>
                <a:buNone/>
              </a:pPr>
              <a:r>
                <a:rPr lang="zh-CN" altLang="en-US" sz="2000" b="0" dirty="0">
                  <a:latin typeface="宋体" panose="02010600030101010101" pitchFamily="2" charset="-122"/>
                </a:rPr>
                <a:t>显示</a:t>
              </a:r>
              <a:r>
                <a:rPr lang="en-US" altLang="zh-CN" sz="2000" b="0" dirty="0">
                  <a:latin typeface="宋体" panose="02010600030101010101" pitchFamily="2" charset="-122"/>
                </a:rPr>
                <a:t>/TV</a:t>
              </a:r>
              <a:r>
                <a:rPr lang="zh-CN" altLang="en-US" sz="2000" b="0" dirty="0">
                  <a:latin typeface="宋体" panose="02010600030101010101" pitchFamily="2" charset="-122"/>
                </a:rPr>
                <a:t>集成卡</a:t>
              </a:r>
            </a:p>
            <a:p>
              <a:pPr eaLnBrk="1" hangingPunct="1">
                <a:lnSpc>
                  <a:spcPct val="120000"/>
                </a:lnSpc>
                <a:buFont typeface="Arial" panose="020B0604020202020204" pitchFamily="34" charset="0"/>
                <a:buNone/>
              </a:pPr>
              <a:r>
                <a:rPr lang="zh-CN" altLang="en-US" sz="2000" b="0" dirty="0">
                  <a:latin typeface="宋体" panose="02010600030101010101" pitchFamily="2" charset="-122"/>
                </a:rPr>
                <a:t>显示</a:t>
              </a:r>
              <a:r>
                <a:rPr lang="en-US" altLang="zh-CN" sz="2000" b="0" dirty="0">
                  <a:latin typeface="宋体" panose="02010600030101010101" pitchFamily="2" charset="-122"/>
                </a:rPr>
                <a:t>/</a:t>
              </a:r>
              <a:r>
                <a:rPr lang="zh-CN" altLang="en-US" sz="2000" b="0" dirty="0">
                  <a:latin typeface="宋体" panose="02010600030101010101" pitchFamily="2" charset="-122"/>
                </a:rPr>
                <a:t>视频输出集成卡</a:t>
              </a:r>
            </a:p>
          </p:txBody>
        </p:sp>
      </p:grpSp>
      <p:grpSp>
        <p:nvGrpSpPr>
          <p:cNvPr id="36875" name="组合 8">
            <a:extLst>
              <a:ext uri="{FF2B5EF4-FFF2-40B4-BE49-F238E27FC236}">
                <a16:creationId xmlns:a16="http://schemas.microsoft.com/office/drawing/2014/main" id="{BCEE0824-B8D3-44D5-A98E-3CDD6A569E77}"/>
              </a:ext>
            </a:extLst>
          </p:cNvPr>
          <p:cNvGrpSpPr>
            <a:grpSpLocks/>
          </p:cNvGrpSpPr>
          <p:nvPr/>
        </p:nvGrpSpPr>
        <p:grpSpPr bwMode="auto">
          <a:xfrm>
            <a:off x="8526463" y="3552825"/>
            <a:ext cx="504825" cy="504825"/>
            <a:chOff x="8521417" y="2709863"/>
            <a:chExt cx="504056" cy="504056"/>
          </a:xfrm>
        </p:grpSpPr>
        <p:sp>
          <p:nvSpPr>
            <p:cNvPr id="60" name="椭圆 59">
              <a:extLst>
                <a:ext uri="{FF2B5EF4-FFF2-40B4-BE49-F238E27FC236}">
                  <a16:creationId xmlns:a16="http://schemas.microsoft.com/office/drawing/2014/main" id="{BD7627D9-DEBC-2A45-86FC-E1F60833F7A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583E6B2E-31ED-2943-BF9C-2D792BAC3B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3" action="ppaction://hlinksldjump" tooltip="下一个知识点"/>
              <a:extLst>
                <a:ext uri="{FF2B5EF4-FFF2-40B4-BE49-F238E27FC236}">
                  <a16:creationId xmlns:a16="http://schemas.microsoft.com/office/drawing/2014/main" id="{F0D65133-CF0E-7B45-9031-5485FE4240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6876" name="组合 23">
            <a:extLst>
              <a:ext uri="{FF2B5EF4-FFF2-40B4-BE49-F238E27FC236}">
                <a16:creationId xmlns:a16="http://schemas.microsoft.com/office/drawing/2014/main" id="{846C6CBA-FD08-4DCF-9EAA-DAA3F271AF0D}"/>
              </a:ext>
            </a:extLst>
          </p:cNvPr>
          <p:cNvGrpSpPr>
            <a:grpSpLocks/>
          </p:cNvGrpSpPr>
          <p:nvPr/>
        </p:nvGrpSpPr>
        <p:grpSpPr bwMode="auto">
          <a:xfrm>
            <a:off x="8526463" y="4364038"/>
            <a:ext cx="504825" cy="504825"/>
            <a:chOff x="8432678" y="1661126"/>
            <a:chExt cx="504056" cy="504056"/>
          </a:xfrm>
        </p:grpSpPr>
        <p:sp>
          <p:nvSpPr>
            <p:cNvPr id="68" name="椭圆 67">
              <a:extLst>
                <a:ext uri="{FF2B5EF4-FFF2-40B4-BE49-F238E27FC236}">
                  <a16:creationId xmlns:a16="http://schemas.microsoft.com/office/drawing/2014/main" id="{B5E3A8F7-5BB6-DA49-B6FC-5E164C30C3F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9" name="上箭头 5155">
              <a:hlinkClick r:id="rId4" action="ppaction://hlinksldjump" tooltip="返回知识点目录"/>
              <a:extLst>
                <a:ext uri="{FF2B5EF4-FFF2-40B4-BE49-F238E27FC236}">
                  <a16:creationId xmlns:a16="http://schemas.microsoft.com/office/drawing/2014/main" id="{1E4B79C7-CA3E-0F4C-B6B4-F809221984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70" name="椭圆 69">
              <a:extLst>
                <a:ext uri="{FF2B5EF4-FFF2-40B4-BE49-F238E27FC236}">
                  <a16:creationId xmlns:a16="http://schemas.microsoft.com/office/drawing/2014/main" id="{172B3AFC-A96C-1544-8E38-175084A4BD9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6877" name="组合 14">
            <a:extLst>
              <a:ext uri="{FF2B5EF4-FFF2-40B4-BE49-F238E27FC236}">
                <a16:creationId xmlns:a16="http://schemas.microsoft.com/office/drawing/2014/main" id="{836020CC-C946-40F0-98C7-9ECD1FE0DADF}"/>
              </a:ext>
            </a:extLst>
          </p:cNvPr>
          <p:cNvGrpSpPr>
            <a:grpSpLocks/>
          </p:cNvGrpSpPr>
          <p:nvPr/>
        </p:nvGrpSpPr>
        <p:grpSpPr bwMode="auto">
          <a:xfrm>
            <a:off x="8526463" y="2741613"/>
            <a:ext cx="504825" cy="504825"/>
            <a:chOff x="8532440" y="3501008"/>
            <a:chExt cx="504056" cy="504056"/>
          </a:xfrm>
        </p:grpSpPr>
        <p:grpSp>
          <p:nvGrpSpPr>
            <p:cNvPr id="36881" name="组合 15">
              <a:extLst>
                <a:ext uri="{FF2B5EF4-FFF2-40B4-BE49-F238E27FC236}">
                  <a16:creationId xmlns:a16="http://schemas.microsoft.com/office/drawing/2014/main" id="{F3F27898-FBBF-445C-85D3-87ECD71C2B9B}"/>
                </a:ext>
              </a:extLst>
            </p:cNvPr>
            <p:cNvGrpSpPr>
              <a:grpSpLocks/>
            </p:cNvGrpSpPr>
            <p:nvPr/>
          </p:nvGrpSpPr>
          <p:grpSpPr bwMode="auto">
            <a:xfrm>
              <a:off x="8532440" y="3501008"/>
              <a:ext cx="504056" cy="504056"/>
              <a:chOff x="8532440" y="3501008"/>
              <a:chExt cx="504056" cy="504056"/>
            </a:xfrm>
          </p:grpSpPr>
          <p:sp>
            <p:nvSpPr>
              <p:cNvPr id="74" name="椭圆 73">
                <a:extLst>
                  <a:ext uri="{FF2B5EF4-FFF2-40B4-BE49-F238E27FC236}">
                    <a16:creationId xmlns:a16="http://schemas.microsoft.com/office/drawing/2014/main" id="{93BDBD67-9E5F-F146-A165-C1593F7C3C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5" name="上箭头 5155">
                <a:hlinkClick r:id="rId5" action="ppaction://hlinksldjump" tooltip="上一个知识点"/>
                <a:extLst>
                  <a:ext uri="{FF2B5EF4-FFF2-40B4-BE49-F238E27FC236}">
                    <a16:creationId xmlns:a16="http://schemas.microsoft.com/office/drawing/2014/main" id="{2B8FE2A1-CDBB-0047-AA0E-D9B800424A9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73" name="椭圆 72">
              <a:extLst>
                <a:ext uri="{FF2B5EF4-FFF2-40B4-BE49-F238E27FC236}">
                  <a16:creationId xmlns:a16="http://schemas.microsoft.com/office/drawing/2014/main" id="{2BC21124-637B-3145-BE7D-241ACAA0BCC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6878" name="文本框 1">
            <a:extLst>
              <a:ext uri="{FF2B5EF4-FFF2-40B4-BE49-F238E27FC236}">
                <a16:creationId xmlns:a16="http://schemas.microsoft.com/office/drawing/2014/main" id="{FE0CCAA0-01EC-414F-9881-33EAD67C588B}"/>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6879" name="文本框 15385">
            <a:extLst>
              <a:ext uri="{FF2B5EF4-FFF2-40B4-BE49-F238E27FC236}">
                <a16:creationId xmlns:a16="http://schemas.microsoft.com/office/drawing/2014/main" id="{E5B26AC6-B540-415E-8437-E7B53DD6A668}"/>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显示卡</a:t>
            </a:r>
          </a:p>
        </p:txBody>
      </p:sp>
      <p:sp>
        <p:nvSpPr>
          <p:cNvPr id="67" name="圆角矩形 66">
            <a:extLst>
              <a:ext uri="{FF2B5EF4-FFF2-40B4-BE49-F238E27FC236}">
                <a16:creationId xmlns:a16="http://schemas.microsoft.com/office/drawing/2014/main" id="{6F5D7541-5470-B047-99BC-BB1734873BCA}"/>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2711480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8" name="文本框 25607">
            <a:hlinkClick r:id="rId2" action="ppaction://hlinksldjump"/>
            <a:extLst>
              <a:ext uri="{FF2B5EF4-FFF2-40B4-BE49-F238E27FC236}">
                <a16:creationId xmlns:a16="http://schemas.microsoft.com/office/drawing/2014/main" id="{5E22B87F-BABD-4182-B88B-03134BDB6AE7}"/>
              </a:ext>
            </a:extLst>
          </p:cNvPr>
          <p:cNvSpPr txBox="1">
            <a:spLocks noChangeArrowheads="1"/>
          </p:cNvSpPr>
          <p:nvPr/>
        </p:nvSpPr>
        <p:spPr bwMode="auto">
          <a:xfrm>
            <a:off x="6011863" y="1914525"/>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作用和组成</a:t>
            </a:r>
          </a:p>
        </p:txBody>
      </p:sp>
      <p:sp>
        <p:nvSpPr>
          <p:cNvPr id="25609" name="文本框 25608">
            <a:extLst>
              <a:ext uri="{FF2B5EF4-FFF2-40B4-BE49-F238E27FC236}">
                <a16:creationId xmlns:a16="http://schemas.microsoft.com/office/drawing/2014/main" id="{301B7EF0-8138-4379-8937-B0440AB3BEE7}"/>
              </a:ext>
            </a:extLst>
          </p:cNvPr>
          <p:cNvSpPr txBox="1">
            <a:spLocks noChangeArrowheads="1"/>
          </p:cNvSpPr>
          <p:nvPr/>
        </p:nvSpPr>
        <p:spPr bwMode="auto">
          <a:xfrm>
            <a:off x="6011863" y="3286125"/>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显示模式与接口</a:t>
            </a:r>
          </a:p>
        </p:txBody>
      </p:sp>
      <p:sp>
        <p:nvSpPr>
          <p:cNvPr id="25610" name="文本框 25609">
            <a:hlinkClick r:id="rId2" action="ppaction://hlinksldjump"/>
            <a:extLst>
              <a:ext uri="{FF2B5EF4-FFF2-40B4-BE49-F238E27FC236}">
                <a16:creationId xmlns:a16="http://schemas.microsoft.com/office/drawing/2014/main" id="{F46CBA60-FB09-4770-A8D8-27F11EA472BE}"/>
              </a:ext>
            </a:extLst>
          </p:cNvPr>
          <p:cNvSpPr txBox="1">
            <a:spLocks noChangeArrowheads="1"/>
          </p:cNvSpPr>
          <p:nvPr/>
        </p:nvSpPr>
        <p:spPr bwMode="auto">
          <a:xfrm>
            <a:off x="6011863" y="4005263"/>
            <a:ext cx="2089150"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Verdana" panose="020B0604030504040204" pitchFamily="34" charset="0"/>
                <a:ea typeface="黑体" panose="02010609060101010101" pitchFamily="49" charset="-122"/>
              </a:rPr>
              <a:t>分    类</a:t>
            </a:r>
          </a:p>
        </p:txBody>
      </p:sp>
      <p:sp>
        <p:nvSpPr>
          <p:cNvPr id="25611" name="文本框 25610">
            <a:hlinkClick r:id="rId2" action="ppaction://hlinksldjump"/>
            <a:extLst>
              <a:ext uri="{FF2B5EF4-FFF2-40B4-BE49-F238E27FC236}">
                <a16:creationId xmlns:a16="http://schemas.microsoft.com/office/drawing/2014/main" id="{DDC225D4-44BE-4B18-AF56-42BA18369017}"/>
              </a:ext>
            </a:extLst>
          </p:cNvPr>
          <p:cNvSpPr txBox="1">
            <a:spLocks noChangeArrowheads="1"/>
          </p:cNvSpPr>
          <p:nvPr/>
        </p:nvSpPr>
        <p:spPr bwMode="auto">
          <a:xfrm>
            <a:off x="6011863" y="2635250"/>
            <a:ext cx="2089150" cy="433388"/>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000000"/>
                </a:solidFill>
                <a:latin typeface="Verdana" panose="020B0604030504040204" pitchFamily="34" charset="0"/>
                <a:ea typeface="黑体" panose="02010609060101010101" pitchFamily="49" charset="-122"/>
              </a:rPr>
              <a:t>工作原理</a:t>
            </a:r>
          </a:p>
        </p:txBody>
      </p:sp>
      <p:sp>
        <p:nvSpPr>
          <p:cNvPr id="25612" name="文本框 25611">
            <a:extLst>
              <a:ext uri="{FF2B5EF4-FFF2-40B4-BE49-F238E27FC236}">
                <a16:creationId xmlns:a16="http://schemas.microsoft.com/office/drawing/2014/main" id="{FCA9D1F3-7712-4491-AB2F-42278389D8C0}"/>
              </a:ext>
            </a:extLst>
          </p:cNvPr>
          <p:cNvSpPr txBox="1">
            <a:spLocks noChangeArrowheads="1"/>
          </p:cNvSpPr>
          <p:nvPr/>
        </p:nvSpPr>
        <p:spPr bwMode="auto">
          <a:xfrm>
            <a:off x="6011863" y="4794250"/>
            <a:ext cx="2087562" cy="434975"/>
          </a:xfrm>
          <a:prstGeom prst="rect">
            <a:avLst/>
          </a:prstGeom>
          <a:gradFill rotWithShape="0">
            <a:gsLst>
              <a:gs pos="0">
                <a:srgbClr val="FFFFFF"/>
              </a:gs>
              <a:gs pos="100000">
                <a:srgbClr val="3366CC"/>
              </a:gs>
            </a:gsLst>
            <a:path path="shape">
              <a:fillToRect l="50000" t="50000" r="50000" b="50000"/>
            </a:path>
          </a:gradFill>
          <a:ln w="38100">
            <a:solidFill>
              <a:srgbClr val="969696"/>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Verdana" panose="020B0604030504040204" pitchFamily="34" charset="0"/>
                <a:ea typeface="黑体" panose="02010609060101010101" pitchFamily="49" charset="-122"/>
              </a:rPr>
              <a:t>GPU</a:t>
            </a:r>
          </a:p>
        </p:txBody>
      </p:sp>
      <p:sp>
        <p:nvSpPr>
          <p:cNvPr id="25650" name="文本框 25649">
            <a:extLst>
              <a:ext uri="{FF2B5EF4-FFF2-40B4-BE49-F238E27FC236}">
                <a16:creationId xmlns:a16="http://schemas.microsoft.com/office/drawing/2014/main" id="{D337D379-A798-450C-AF9F-F7565CCFBEA6}"/>
              </a:ext>
            </a:extLst>
          </p:cNvPr>
          <p:cNvSpPr txBox="1">
            <a:spLocks noChangeArrowheads="1"/>
          </p:cNvSpPr>
          <p:nvPr/>
        </p:nvSpPr>
        <p:spPr bwMode="auto">
          <a:xfrm>
            <a:off x="821701" y="2436812"/>
            <a:ext cx="4824412"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400" b="0" dirty="0"/>
              <a:t>GPU</a:t>
            </a:r>
          </a:p>
          <a:p>
            <a:pPr eaLnBrk="1" hangingPunct="1">
              <a:lnSpc>
                <a:spcPct val="110000"/>
              </a:lnSpc>
              <a:buFont typeface="Arial" panose="020B0604020202020204" pitchFamily="34" charset="0"/>
              <a:buNone/>
            </a:pPr>
            <a:r>
              <a:rPr lang="zh-CN" altLang="en-US" sz="2000" b="0" dirty="0">
                <a:latin typeface="宋体" panose="02010600030101010101" pitchFamily="2" charset="-122"/>
              </a:rPr>
              <a:t>是将三维图形和特效处理功能集中在显示芯片内，也即所谓的“硬件加速”，使得</a:t>
            </a:r>
            <a:r>
              <a:rPr lang="en-US" altLang="zh-CN" sz="2000" b="0" dirty="0">
                <a:latin typeface="宋体" panose="02010600030101010101" pitchFamily="2" charset="-122"/>
              </a:rPr>
              <a:t>CPU</a:t>
            </a:r>
            <a:r>
              <a:rPr lang="zh-CN" altLang="en-US" sz="2000" b="0" dirty="0">
                <a:latin typeface="宋体" panose="02010600030101010101" pitchFamily="2" charset="-122"/>
              </a:rPr>
              <a:t>数据处理和图像显示数据处理分开，让显卡减少了对</a:t>
            </a:r>
            <a:r>
              <a:rPr lang="en-US" altLang="zh-CN" sz="2000" b="0" dirty="0">
                <a:latin typeface="宋体" panose="02010600030101010101" pitchFamily="2" charset="-122"/>
              </a:rPr>
              <a:t>CPU</a:t>
            </a:r>
            <a:r>
              <a:rPr lang="zh-CN" altLang="en-US" sz="2000" b="0" dirty="0">
                <a:latin typeface="宋体" panose="02010600030101010101" pitchFamily="2" charset="-122"/>
              </a:rPr>
              <a:t>的依赖，有效地提高了图形的处理速度。</a:t>
            </a:r>
          </a:p>
        </p:txBody>
      </p:sp>
      <p:grpSp>
        <p:nvGrpSpPr>
          <p:cNvPr id="36875" name="组合 8">
            <a:extLst>
              <a:ext uri="{FF2B5EF4-FFF2-40B4-BE49-F238E27FC236}">
                <a16:creationId xmlns:a16="http://schemas.microsoft.com/office/drawing/2014/main" id="{BCEE0824-B8D3-44D5-A98E-3CDD6A569E77}"/>
              </a:ext>
            </a:extLst>
          </p:cNvPr>
          <p:cNvGrpSpPr>
            <a:grpSpLocks/>
          </p:cNvGrpSpPr>
          <p:nvPr/>
        </p:nvGrpSpPr>
        <p:grpSpPr bwMode="auto">
          <a:xfrm>
            <a:off x="8526463" y="3552825"/>
            <a:ext cx="504825" cy="504825"/>
            <a:chOff x="8521417" y="2709863"/>
            <a:chExt cx="504056" cy="504056"/>
          </a:xfrm>
        </p:grpSpPr>
        <p:sp>
          <p:nvSpPr>
            <p:cNvPr id="60" name="椭圆 59">
              <a:extLst>
                <a:ext uri="{FF2B5EF4-FFF2-40B4-BE49-F238E27FC236}">
                  <a16:creationId xmlns:a16="http://schemas.microsoft.com/office/drawing/2014/main" id="{BD7627D9-DEBC-2A45-86FC-E1F60833F7A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椭圆 64">
              <a:extLst>
                <a:ext uri="{FF2B5EF4-FFF2-40B4-BE49-F238E27FC236}">
                  <a16:creationId xmlns:a16="http://schemas.microsoft.com/office/drawing/2014/main" id="{583E6B2E-31ED-2943-BF9C-2D792BAC3B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3" action="ppaction://hlinksldjump" tooltip="下一个知识点"/>
              <a:extLst>
                <a:ext uri="{FF2B5EF4-FFF2-40B4-BE49-F238E27FC236}">
                  <a16:creationId xmlns:a16="http://schemas.microsoft.com/office/drawing/2014/main" id="{F0D65133-CF0E-7B45-9031-5485FE4240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6876" name="组合 23">
            <a:extLst>
              <a:ext uri="{FF2B5EF4-FFF2-40B4-BE49-F238E27FC236}">
                <a16:creationId xmlns:a16="http://schemas.microsoft.com/office/drawing/2014/main" id="{846C6CBA-FD08-4DCF-9EAA-DAA3F271AF0D}"/>
              </a:ext>
            </a:extLst>
          </p:cNvPr>
          <p:cNvGrpSpPr>
            <a:grpSpLocks/>
          </p:cNvGrpSpPr>
          <p:nvPr/>
        </p:nvGrpSpPr>
        <p:grpSpPr bwMode="auto">
          <a:xfrm>
            <a:off x="8526463" y="4364038"/>
            <a:ext cx="504825" cy="504825"/>
            <a:chOff x="8432678" y="1661126"/>
            <a:chExt cx="504056" cy="504056"/>
          </a:xfrm>
        </p:grpSpPr>
        <p:sp>
          <p:nvSpPr>
            <p:cNvPr id="68" name="椭圆 67">
              <a:extLst>
                <a:ext uri="{FF2B5EF4-FFF2-40B4-BE49-F238E27FC236}">
                  <a16:creationId xmlns:a16="http://schemas.microsoft.com/office/drawing/2014/main" id="{B5E3A8F7-5BB6-DA49-B6FC-5E164C30C3F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9" name="上箭头 5155">
              <a:hlinkClick r:id="rId4" action="ppaction://hlinksldjump" tooltip="返回知识点目录"/>
              <a:extLst>
                <a:ext uri="{FF2B5EF4-FFF2-40B4-BE49-F238E27FC236}">
                  <a16:creationId xmlns:a16="http://schemas.microsoft.com/office/drawing/2014/main" id="{1E4B79C7-CA3E-0F4C-B6B4-F809221984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70" name="椭圆 69">
              <a:extLst>
                <a:ext uri="{FF2B5EF4-FFF2-40B4-BE49-F238E27FC236}">
                  <a16:creationId xmlns:a16="http://schemas.microsoft.com/office/drawing/2014/main" id="{172B3AFC-A96C-1544-8E38-175084A4BD9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6877" name="组合 14">
            <a:extLst>
              <a:ext uri="{FF2B5EF4-FFF2-40B4-BE49-F238E27FC236}">
                <a16:creationId xmlns:a16="http://schemas.microsoft.com/office/drawing/2014/main" id="{836020CC-C946-40F0-98C7-9ECD1FE0DADF}"/>
              </a:ext>
            </a:extLst>
          </p:cNvPr>
          <p:cNvGrpSpPr>
            <a:grpSpLocks/>
          </p:cNvGrpSpPr>
          <p:nvPr/>
        </p:nvGrpSpPr>
        <p:grpSpPr bwMode="auto">
          <a:xfrm>
            <a:off x="8526463" y="2741613"/>
            <a:ext cx="504825" cy="504825"/>
            <a:chOff x="8532440" y="3501008"/>
            <a:chExt cx="504056" cy="504056"/>
          </a:xfrm>
        </p:grpSpPr>
        <p:grpSp>
          <p:nvGrpSpPr>
            <p:cNvPr id="36881" name="组合 15">
              <a:extLst>
                <a:ext uri="{FF2B5EF4-FFF2-40B4-BE49-F238E27FC236}">
                  <a16:creationId xmlns:a16="http://schemas.microsoft.com/office/drawing/2014/main" id="{F3F27898-FBBF-445C-85D3-87ECD71C2B9B}"/>
                </a:ext>
              </a:extLst>
            </p:cNvPr>
            <p:cNvGrpSpPr>
              <a:grpSpLocks/>
            </p:cNvGrpSpPr>
            <p:nvPr/>
          </p:nvGrpSpPr>
          <p:grpSpPr bwMode="auto">
            <a:xfrm>
              <a:off x="8532440" y="3501008"/>
              <a:ext cx="504056" cy="504056"/>
              <a:chOff x="8532440" y="3501008"/>
              <a:chExt cx="504056" cy="504056"/>
            </a:xfrm>
          </p:grpSpPr>
          <p:sp>
            <p:nvSpPr>
              <p:cNvPr id="74" name="椭圆 73">
                <a:extLst>
                  <a:ext uri="{FF2B5EF4-FFF2-40B4-BE49-F238E27FC236}">
                    <a16:creationId xmlns:a16="http://schemas.microsoft.com/office/drawing/2014/main" id="{93BDBD67-9E5F-F146-A165-C1593F7C3C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75" name="上箭头 5155">
                <a:hlinkClick r:id="rId5" action="ppaction://hlinksldjump" tooltip="上一个知识点"/>
                <a:extLst>
                  <a:ext uri="{FF2B5EF4-FFF2-40B4-BE49-F238E27FC236}">
                    <a16:creationId xmlns:a16="http://schemas.microsoft.com/office/drawing/2014/main" id="{2B8FE2A1-CDBB-0047-AA0E-D9B800424A9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73" name="椭圆 72">
              <a:extLst>
                <a:ext uri="{FF2B5EF4-FFF2-40B4-BE49-F238E27FC236}">
                  <a16:creationId xmlns:a16="http://schemas.microsoft.com/office/drawing/2014/main" id="{2BC21124-637B-3145-BE7D-241ACAA0BCC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6878" name="文本框 1">
            <a:extLst>
              <a:ext uri="{FF2B5EF4-FFF2-40B4-BE49-F238E27FC236}">
                <a16:creationId xmlns:a16="http://schemas.microsoft.com/office/drawing/2014/main" id="{FE0CCAA0-01EC-414F-9881-33EAD67C588B}"/>
              </a:ext>
            </a:extLst>
          </p:cNvPr>
          <p:cNvSpPr txBox="1">
            <a:spLocks noChangeArrowheads="1"/>
          </p:cNvSpPr>
          <p:nvPr/>
        </p:nvSpPr>
        <p:spPr bwMode="auto">
          <a:xfrm>
            <a:off x="1331913" y="436563"/>
            <a:ext cx="4286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2.2  MPC</a:t>
            </a:r>
            <a:r>
              <a:rPr lang="zh-CN" altLang="en-US" sz="2000">
                <a:latin typeface="微软雅黑" panose="020B0503020204020204" pitchFamily="34" charset="-122"/>
                <a:ea typeface="微软雅黑" panose="020B0503020204020204" pitchFamily="34" charset="-122"/>
              </a:rPr>
              <a:t>常用多媒体板卡</a:t>
            </a:r>
          </a:p>
        </p:txBody>
      </p:sp>
      <p:sp>
        <p:nvSpPr>
          <p:cNvPr id="36879" name="文本框 15385">
            <a:extLst>
              <a:ext uri="{FF2B5EF4-FFF2-40B4-BE49-F238E27FC236}">
                <a16:creationId xmlns:a16="http://schemas.microsoft.com/office/drawing/2014/main" id="{E5B26AC6-B540-415E-8437-E7B53DD6A668}"/>
              </a:ext>
            </a:extLst>
          </p:cNvPr>
          <p:cNvSpPr txBox="1">
            <a:spLocks noChangeArrowheads="1"/>
          </p:cNvSpPr>
          <p:nvPr/>
        </p:nvSpPr>
        <p:spPr bwMode="auto">
          <a:xfrm>
            <a:off x="630238" y="1125538"/>
            <a:ext cx="2266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2.2.</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显示卡</a:t>
            </a:r>
          </a:p>
        </p:txBody>
      </p:sp>
      <p:sp>
        <p:nvSpPr>
          <p:cNvPr id="67" name="圆角矩形 66">
            <a:extLst>
              <a:ext uri="{FF2B5EF4-FFF2-40B4-BE49-F238E27FC236}">
                <a16:creationId xmlns:a16="http://schemas.microsoft.com/office/drawing/2014/main" id="{6F5D7541-5470-B047-99BC-BB1734873BCA}"/>
              </a:ext>
            </a:extLst>
          </p:cNvPr>
          <p:cNvSpPr/>
          <p:nvPr/>
        </p:nvSpPr>
        <p:spPr>
          <a:xfrm>
            <a:off x="327025" y="1125538"/>
            <a:ext cx="27860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964626957"/>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430D9A46-A64E-0245-B8C8-59F8ECC34C1B}"/>
              </a:ext>
            </a:extLst>
          </p:cNvPr>
          <p:cNvSpPr/>
          <p:nvPr/>
        </p:nvSpPr>
        <p:spPr>
          <a:xfrm>
            <a:off x="215900" y="3557588"/>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矩形 27">
            <a:extLst>
              <a:ext uri="{FF2B5EF4-FFF2-40B4-BE49-F238E27FC236}">
                <a16:creationId xmlns:a16="http://schemas.microsoft.com/office/drawing/2014/main" id="{6B299BD2-41BD-DC48-B499-8E249BB1423F}"/>
              </a:ext>
            </a:extLst>
          </p:cNvPr>
          <p:cNvSpPr/>
          <p:nvPr/>
        </p:nvSpPr>
        <p:spPr>
          <a:xfrm>
            <a:off x="2988245" y="3558120"/>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文本框 5125">
            <a:extLst>
              <a:ext uri="{FF2B5EF4-FFF2-40B4-BE49-F238E27FC236}">
                <a16:creationId xmlns:a16="http://schemas.microsoft.com/office/drawing/2014/main" id="{BBE928F4-50D5-48D0-8867-2607EE9BE240}"/>
              </a:ext>
            </a:extLst>
          </p:cNvPr>
          <p:cNvSpPr txBox="1">
            <a:spLocks noChangeArrowheads="1"/>
          </p:cNvSpPr>
          <p:nvPr/>
        </p:nvSpPr>
        <p:spPr bwMode="auto">
          <a:xfrm>
            <a:off x="2971800" y="4746625"/>
            <a:ext cx="17097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latin typeface="宋体" panose="02010600030101010101" pitchFamily="2" charset="-122"/>
              </a:rPr>
              <a:t>常用</a:t>
            </a:r>
            <a:r>
              <a:rPr lang="en-US" altLang="zh-CN" sz="2000">
                <a:latin typeface="宋体" panose="02010600030101010101" pitchFamily="2" charset="-122"/>
              </a:rPr>
              <a:t>I/O</a:t>
            </a:r>
            <a:r>
              <a:rPr lang="zh-CN" altLang="en-US" sz="2000">
                <a:latin typeface="宋体" panose="02010600030101010101" pitchFamily="2" charset="-122"/>
              </a:rPr>
              <a:t>设备</a:t>
            </a:r>
          </a:p>
        </p:txBody>
      </p:sp>
      <p:sp>
        <p:nvSpPr>
          <p:cNvPr id="37894" name="文本框 47">
            <a:extLst>
              <a:ext uri="{FF2B5EF4-FFF2-40B4-BE49-F238E27FC236}">
                <a16:creationId xmlns:a16="http://schemas.microsoft.com/office/drawing/2014/main" id="{C999703C-05AA-4117-9728-08C2FB6F7C9B}"/>
              </a:ext>
            </a:extLst>
          </p:cNvPr>
          <p:cNvSpPr txBox="1">
            <a:spLocks noChangeArrowheads="1"/>
          </p:cNvSpPr>
          <p:nvPr/>
        </p:nvSpPr>
        <p:spPr bwMode="auto">
          <a:xfrm>
            <a:off x="3548063"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grpSp>
        <p:nvGrpSpPr>
          <p:cNvPr id="51" name="组合 50">
            <a:extLst>
              <a:ext uri="{FF2B5EF4-FFF2-40B4-BE49-F238E27FC236}">
                <a16:creationId xmlns:a16="http://schemas.microsoft.com/office/drawing/2014/main" id="{C75CAB5B-8B0C-48A6-8F6A-9275E3477F74}"/>
              </a:ext>
            </a:extLst>
          </p:cNvPr>
          <p:cNvGrpSpPr>
            <a:grpSpLocks/>
          </p:cNvGrpSpPr>
          <p:nvPr/>
        </p:nvGrpSpPr>
        <p:grpSpPr bwMode="auto">
          <a:xfrm>
            <a:off x="2795588" y="5084763"/>
            <a:ext cx="2276475" cy="1400175"/>
            <a:chOff x="4476472" y="3589387"/>
            <a:chExt cx="1953025" cy="1252939"/>
          </a:xfrm>
        </p:grpSpPr>
        <p:sp>
          <p:nvSpPr>
            <p:cNvPr id="37923" name="矩形 48">
              <a:extLst>
                <a:ext uri="{FF2B5EF4-FFF2-40B4-BE49-F238E27FC236}">
                  <a16:creationId xmlns:a16="http://schemas.microsoft.com/office/drawing/2014/main" id="{B3F3869C-9C19-4643-BBD1-1BCF8E19B704}"/>
                </a:ext>
              </a:extLst>
            </p:cNvPr>
            <p:cNvSpPr>
              <a:spLocks noChangeArrowheads="1"/>
            </p:cNvSpPr>
            <p:nvPr/>
          </p:nvSpPr>
          <p:spPr bwMode="auto">
            <a:xfrm>
              <a:off x="4510289" y="3589387"/>
              <a:ext cx="1919208" cy="1252939"/>
            </a:xfrm>
            <a:prstGeom prst="rect">
              <a:avLst/>
            </a:prstGeom>
            <a:solidFill>
              <a:srgbClr val="C0C0C0">
                <a:alpha val="3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endParaRPr lang="zh-CN" altLang="en-US" b="0"/>
            </a:p>
          </p:txBody>
        </p:sp>
        <p:sp>
          <p:nvSpPr>
            <p:cNvPr id="37924" name="文本框 52">
              <a:hlinkClick r:id="rId2" action="ppaction://hlinksldjump"/>
              <a:extLst>
                <a:ext uri="{FF2B5EF4-FFF2-40B4-BE49-F238E27FC236}">
                  <a16:creationId xmlns:a16="http://schemas.microsoft.com/office/drawing/2014/main" id="{66AB5360-11B0-427A-B27F-4B8D974524F1}"/>
                </a:ext>
              </a:extLst>
            </p:cNvPr>
            <p:cNvSpPr txBox="1">
              <a:spLocks noChangeArrowheads="1"/>
            </p:cNvSpPr>
            <p:nvPr/>
          </p:nvSpPr>
          <p:spPr bwMode="auto">
            <a:xfrm>
              <a:off x="4476472" y="3683144"/>
              <a:ext cx="1637054" cy="34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2.3.1 </a:t>
              </a:r>
              <a:r>
                <a:rPr lang="zh-CN" altLang="en-US" sz="1600">
                  <a:latin typeface="宋体" panose="02010600030101010101" pitchFamily="2" charset="-122"/>
                </a:rPr>
                <a:t>输入设备</a:t>
              </a:r>
            </a:p>
          </p:txBody>
        </p:sp>
        <p:sp>
          <p:nvSpPr>
            <p:cNvPr id="37925" name="文本框 53">
              <a:hlinkClick r:id="rId3" action="ppaction://hlinksldjump"/>
              <a:extLst>
                <a:ext uri="{FF2B5EF4-FFF2-40B4-BE49-F238E27FC236}">
                  <a16:creationId xmlns:a16="http://schemas.microsoft.com/office/drawing/2014/main" id="{D2683F84-4DD5-425C-B70B-2B5CAF584B84}"/>
                </a:ext>
              </a:extLst>
            </p:cNvPr>
            <p:cNvSpPr txBox="1">
              <a:spLocks noChangeArrowheads="1"/>
            </p:cNvSpPr>
            <p:nvPr/>
          </p:nvSpPr>
          <p:spPr bwMode="auto">
            <a:xfrm>
              <a:off x="4476472" y="4093687"/>
              <a:ext cx="1637054" cy="338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2.3.2 </a:t>
              </a:r>
              <a:r>
                <a:rPr lang="zh-CN" altLang="en-US" sz="1600">
                  <a:latin typeface="宋体" panose="02010600030101010101" pitchFamily="2" charset="-122"/>
                </a:rPr>
                <a:t>输出设备</a:t>
              </a:r>
            </a:p>
          </p:txBody>
        </p:sp>
        <p:sp>
          <p:nvSpPr>
            <p:cNvPr id="37926" name="文本框 59">
              <a:hlinkClick r:id="rId4" action="ppaction://hlinksldjump"/>
              <a:extLst>
                <a:ext uri="{FF2B5EF4-FFF2-40B4-BE49-F238E27FC236}">
                  <a16:creationId xmlns:a16="http://schemas.microsoft.com/office/drawing/2014/main" id="{52CDB937-FE13-4D2D-B8EF-344D4B0DB8BA}"/>
                </a:ext>
              </a:extLst>
            </p:cNvPr>
            <p:cNvSpPr txBox="1">
              <a:spLocks noChangeArrowheads="1"/>
            </p:cNvSpPr>
            <p:nvPr/>
          </p:nvSpPr>
          <p:spPr bwMode="auto">
            <a:xfrm>
              <a:off x="4476472" y="4464456"/>
              <a:ext cx="1938043" cy="302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2.3.3 </a:t>
              </a:r>
              <a:r>
                <a:rPr lang="zh-CN" altLang="en-US" sz="1600">
                  <a:latin typeface="宋体" panose="02010600030101010101" pitchFamily="2" charset="-122"/>
                </a:rPr>
                <a:t>常用接口与应用</a:t>
              </a:r>
            </a:p>
          </p:txBody>
        </p:sp>
      </p:grpSp>
      <p:grpSp>
        <p:nvGrpSpPr>
          <p:cNvPr id="37896" name="组合 17">
            <a:extLst>
              <a:ext uri="{FF2B5EF4-FFF2-40B4-BE49-F238E27FC236}">
                <a16:creationId xmlns:a16="http://schemas.microsoft.com/office/drawing/2014/main" id="{F1D1D3AA-3320-4979-B731-6408DA1121E2}"/>
              </a:ext>
            </a:extLst>
          </p:cNvPr>
          <p:cNvGrpSpPr>
            <a:grpSpLocks/>
          </p:cNvGrpSpPr>
          <p:nvPr/>
        </p:nvGrpSpPr>
        <p:grpSpPr bwMode="auto">
          <a:xfrm>
            <a:off x="8532813" y="1279525"/>
            <a:ext cx="504825" cy="504825"/>
            <a:chOff x="8432678" y="1661126"/>
            <a:chExt cx="504056" cy="504056"/>
          </a:xfrm>
        </p:grpSpPr>
        <p:sp>
          <p:nvSpPr>
            <p:cNvPr id="35" name="椭圆 34">
              <a:extLst>
                <a:ext uri="{FF2B5EF4-FFF2-40B4-BE49-F238E27FC236}">
                  <a16:creationId xmlns:a16="http://schemas.microsoft.com/office/drawing/2014/main" id="{D868C151-2FE4-6E4E-9042-45D985CBCFF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5" action="ppaction://hlinksldjump" tooltip="返回目录"/>
              <a:extLst>
                <a:ext uri="{FF2B5EF4-FFF2-40B4-BE49-F238E27FC236}">
                  <a16:creationId xmlns:a16="http://schemas.microsoft.com/office/drawing/2014/main" id="{E9D09E7D-36AD-A144-8FF2-E76AB6625132}"/>
                </a:ext>
              </a:extLst>
            </p:cNvPr>
            <p:cNvSpPr>
              <a:spLocks noChangeArrowheads="1"/>
            </p:cNvSpPr>
            <p:nvPr/>
          </p:nvSpPr>
          <p:spPr bwMode="auto">
            <a:xfrm rot="10800000"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Font typeface="Arial" pitchFamily="34" charset="0"/>
                <a:buChar char="•"/>
                <a:defRPr sz="3200">
                  <a:solidFill>
                    <a:schemeClr val="tx1"/>
                  </a:solidFill>
                  <a:latin typeface="Arial" pitchFamily="34" charset="0"/>
                  <a:ea typeface="宋体" pitchFamily="2" charset="-122"/>
                </a:defRPr>
              </a:lvl1pPr>
              <a:lvl2pPr marL="742950" indent="-285750">
                <a:spcBef>
                  <a:spcPct val="20000"/>
                </a:spcBef>
                <a:buFont typeface="Arial" pitchFamily="34" charset="0"/>
                <a:buChar char="–"/>
                <a:defRPr sz="2800">
                  <a:solidFill>
                    <a:schemeClr val="tx1"/>
                  </a:solidFill>
                  <a:latin typeface="Arial" pitchFamily="34" charset="0"/>
                  <a:ea typeface="宋体" pitchFamily="2" charset="-122"/>
                </a:defRPr>
              </a:lvl2pPr>
              <a:lvl3pPr marL="1143000" indent="-228600">
                <a:spcBef>
                  <a:spcPct val="20000"/>
                </a:spcBef>
                <a:buFont typeface="Arial" pitchFamily="34" charset="0"/>
                <a:buChar char="•"/>
                <a:defRPr sz="2400">
                  <a:solidFill>
                    <a:schemeClr val="tx1"/>
                  </a:solidFill>
                  <a:latin typeface="Arial" pitchFamily="34" charset="0"/>
                  <a:ea typeface="宋体" pitchFamily="2" charset="-122"/>
                </a:defRPr>
              </a:lvl3pPr>
              <a:lvl4pPr marL="1600200" indent="-228600">
                <a:spcBef>
                  <a:spcPct val="20000"/>
                </a:spcBef>
                <a:buFont typeface="Arial" pitchFamily="34" charset="0"/>
                <a:buChar char="–"/>
                <a:defRPr sz="2000">
                  <a:solidFill>
                    <a:schemeClr val="tx1"/>
                  </a:solidFill>
                  <a:latin typeface="Arial" pitchFamily="34" charset="0"/>
                  <a:ea typeface="宋体" pitchFamily="2" charset="-122"/>
                </a:defRPr>
              </a:lvl4pPr>
              <a:lvl5pPr marL="2057400" indent="-228600">
                <a:spcBef>
                  <a:spcPct val="20000"/>
                </a:spcBef>
                <a:buFont typeface="Arial" pitchFamily="34" charse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9pPr>
            </a:lstStyle>
            <a:p>
              <a:pPr algn="just" eaLnBrk="1" hangingPunct="1">
                <a:spcBef>
                  <a:spcPct val="0"/>
                </a:spcBef>
                <a:buFont typeface="Arial" pitchFamily="34" charset="0"/>
                <a:buNone/>
                <a:defRPr/>
              </a:pPr>
              <a:endParaRPr lang="zh-CN" altLang="en-US" sz="1800" dirty="0"/>
            </a:p>
          </p:txBody>
        </p:sp>
        <p:sp>
          <p:nvSpPr>
            <p:cNvPr id="38" name="椭圆 37">
              <a:extLst>
                <a:ext uri="{FF2B5EF4-FFF2-40B4-BE49-F238E27FC236}">
                  <a16:creationId xmlns:a16="http://schemas.microsoft.com/office/drawing/2014/main" id="{CFDA01E7-99FE-684D-BB83-791E23739AF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9" name="矩形 38">
            <a:extLst>
              <a:ext uri="{FF2B5EF4-FFF2-40B4-BE49-F238E27FC236}">
                <a16:creationId xmlns:a16="http://schemas.microsoft.com/office/drawing/2014/main" id="{7BA139A5-B15A-1042-9393-43D02556CEE6}"/>
              </a:ext>
            </a:extLst>
          </p:cNvPr>
          <p:cNvSpPr/>
          <p:nvPr/>
        </p:nvSpPr>
        <p:spPr>
          <a:xfrm>
            <a:off x="4716463" y="3557588"/>
            <a:ext cx="2339975"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矩形 40">
            <a:extLst>
              <a:ext uri="{FF2B5EF4-FFF2-40B4-BE49-F238E27FC236}">
                <a16:creationId xmlns:a16="http://schemas.microsoft.com/office/drawing/2014/main" id="{FCC06357-23B5-7244-BC63-08FC347D1DB9}"/>
              </a:ext>
            </a:extLst>
          </p:cNvPr>
          <p:cNvSpPr/>
          <p:nvPr/>
        </p:nvSpPr>
        <p:spPr>
          <a:xfrm>
            <a:off x="7092950" y="3557588"/>
            <a:ext cx="1690688" cy="647700"/>
          </a:xfrm>
          <a:prstGeom prst="rect">
            <a:avLst/>
          </a:prstGeom>
          <a:solidFill>
            <a:srgbClr val="DDB41D"/>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899" name="直接连接符 5129">
            <a:extLst>
              <a:ext uri="{FF2B5EF4-FFF2-40B4-BE49-F238E27FC236}">
                <a16:creationId xmlns:a16="http://schemas.microsoft.com/office/drawing/2014/main" id="{0F9B846B-C611-4050-AD7A-695A6C79BE7D}"/>
              </a:ext>
            </a:extLst>
          </p:cNvPr>
          <p:cNvSpPr>
            <a:spLocks noChangeShapeType="1"/>
          </p:cNvSpPr>
          <p:nvPr/>
        </p:nvSpPr>
        <p:spPr bwMode="auto">
          <a:xfrm flipH="1">
            <a:off x="5002213" y="30511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0" name="直接连接符 5129">
            <a:extLst>
              <a:ext uri="{FF2B5EF4-FFF2-40B4-BE49-F238E27FC236}">
                <a16:creationId xmlns:a16="http://schemas.microsoft.com/office/drawing/2014/main" id="{2E564EB7-F4BE-4850-9C37-60BFE04A0980}"/>
              </a:ext>
            </a:extLst>
          </p:cNvPr>
          <p:cNvSpPr>
            <a:spLocks noChangeShapeType="1"/>
          </p:cNvSpPr>
          <p:nvPr/>
        </p:nvSpPr>
        <p:spPr bwMode="auto">
          <a:xfrm rot="5400000" flipH="1">
            <a:off x="5561012" y="3328988"/>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1" name="文本框 5126">
            <a:hlinkClick r:id="rId6" action="ppaction://hlinksldjump"/>
            <a:extLst>
              <a:ext uri="{FF2B5EF4-FFF2-40B4-BE49-F238E27FC236}">
                <a16:creationId xmlns:a16="http://schemas.microsoft.com/office/drawing/2014/main" id="{9624C595-D5A3-4DFE-AADB-88AE7C4B3533}"/>
              </a:ext>
            </a:extLst>
          </p:cNvPr>
          <p:cNvSpPr txBox="1">
            <a:spLocks noChangeArrowheads="1"/>
          </p:cNvSpPr>
          <p:nvPr/>
        </p:nvSpPr>
        <p:spPr bwMode="auto">
          <a:xfrm>
            <a:off x="4859338" y="263683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辅助存储设备</a:t>
            </a:r>
          </a:p>
        </p:txBody>
      </p:sp>
      <p:sp>
        <p:nvSpPr>
          <p:cNvPr id="37902" name="直接连接符 5129">
            <a:extLst>
              <a:ext uri="{FF2B5EF4-FFF2-40B4-BE49-F238E27FC236}">
                <a16:creationId xmlns:a16="http://schemas.microsoft.com/office/drawing/2014/main" id="{78402F5F-06E0-444C-A382-81A5CE744987}"/>
              </a:ext>
            </a:extLst>
          </p:cNvPr>
          <p:cNvSpPr>
            <a:spLocks noChangeShapeType="1"/>
          </p:cNvSpPr>
          <p:nvPr/>
        </p:nvSpPr>
        <p:spPr bwMode="auto">
          <a:xfrm>
            <a:off x="7010400" y="4508500"/>
            <a:ext cx="1954213"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3" name="直接连接符 5129">
            <a:extLst>
              <a:ext uri="{FF2B5EF4-FFF2-40B4-BE49-F238E27FC236}">
                <a16:creationId xmlns:a16="http://schemas.microsoft.com/office/drawing/2014/main" id="{AF3B00DF-ECFC-4694-A1F4-C08B90935075}"/>
              </a:ext>
            </a:extLst>
          </p:cNvPr>
          <p:cNvSpPr>
            <a:spLocks noChangeShapeType="1"/>
          </p:cNvSpPr>
          <p:nvPr/>
        </p:nvSpPr>
        <p:spPr bwMode="auto">
          <a:xfrm rot="-5400000">
            <a:off x="7865269" y="4345781"/>
            <a:ext cx="323850"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4" name="文本框 5126">
            <a:hlinkClick r:id="rId7" action="ppaction://hlinksldjump"/>
            <a:extLst>
              <a:ext uri="{FF2B5EF4-FFF2-40B4-BE49-F238E27FC236}">
                <a16:creationId xmlns:a16="http://schemas.microsoft.com/office/drawing/2014/main" id="{15508140-ACC1-49B3-BD42-1CA30135C78D}"/>
              </a:ext>
            </a:extLst>
          </p:cNvPr>
          <p:cNvSpPr txBox="1">
            <a:spLocks noChangeArrowheads="1"/>
          </p:cNvSpPr>
          <p:nvPr/>
        </p:nvSpPr>
        <p:spPr bwMode="auto">
          <a:xfrm>
            <a:off x="6858000" y="4546600"/>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虚拟现实交互设备</a:t>
            </a:r>
          </a:p>
        </p:txBody>
      </p:sp>
      <p:sp>
        <p:nvSpPr>
          <p:cNvPr id="37905" name="文本框 48">
            <a:extLst>
              <a:ext uri="{FF2B5EF4-FFF2-40B4-BE49-F238E27FC236}">
                <a16:creationId xmlns:a16="http://schemas.microsoft.com/office/drawing/2014/main" id="{7AB86BCA-E221-4176-9742-B18FE0DE9F81}"/>
              </a:ext>
            </a:extLst>
          </p:cNvPr>
          <p:cNvSpPr txBox="1">
            <a:spLocks noChangeArrowheads="1"/>
          </p:cNvSpPr>
          <p:nvPr/>
        </p:nvSpPr>
        <p:spPr bwMode="auto">
          <a:xfrm>
            <a:off x="5603875"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sp>
        <p:nvSpPr>
          <p:cNvPr id="37906" name="文本框 49">
            <a:extLst>
              <a:ext uri="{FF2B5EF4-FFF2-40B4-BE49-F238E27FC236}">
                <a16:creationId xmlns:a16="http://schemas.microsoft.com/office/drawing/2014/main" id="{8259B246-A2BC-497B-92ED-856D69827FD5}"/>
              </a:ext>
            </a:extLst>
          </p:cNvPr>
          <p:cNvSpPr txBox="1">
            <a:spLocks noChangeArrowheads="1"/>
          </p:cNvSpPr>
          <p:nvPr/>
        </p:nvSpPr>
        <p:spPr bwMode="auto">
          <a:xfrm>
            <a:off x="7799388"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sp>
        <p:nvSpPr>
          <p:cNvPr id="55" name="矩形 54">
            <a:extLst>
              <a:ext uri="{FF2B5EF4-FFF2-40B4-BE49-F238E27FC236}">
                <a16:creationId xmlns:a16="http://schemas.microsoft.com/office/drawing/2014/main" id="{061D7BCA-F2AC-304F-AC6D-B6F13D96D3A0}"/>
              </a:ext>
            </a:extLst>
          </p:cNvPr>
          <p:cNvSpPr/>
          <p:nvPr/>
        </p:nvSpPr>
        <p:spPr>
          <a:xfrm>
            <a:off x="1250950" y="3557588"/>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908" name="直接连接符 5129">
            <a:extLst>
              <a:ext uri="{FF2B5EF4-FFF2-40B4-BE49-F238E27FC236}">
                <a16:creationId xmlns:a16="http://schemas.microsoft.com/office/drawing/2014/main" id="{B2ACB6C9-BE24-47DE-95A0-A17E386891B1}"/>
              </a:ext>
            </a:extLst>
          </p:cNvPr>
          <p:cNvSpPr>
            <a:spLocks noChangeShapeType="1"/>
          </p:cNvSpPr>
          <p:nvPr/>
        </p:nvSpPr>
        <p:spPr bwMode="auto">
          <a:xfrm flipH="1">
            <a:off x="1331913" y="3284538"/>
            <a:ext cx="15843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09" name="文本框 5131">
            <a:hlinkClick r:id="rId8" action="ppaction://hlinksldjump"/>
            <a:extLst>
              <a:ext uri="{FF2B5EF4-FFF2-40B4-BE49-F238E27FC236}">
                <a16:creationId xmlns:a16="http://schemas.microsoft.com/office/drawing/2014/main" id="{D209F958-BA25-4035-840A-70C36577EDA2}"/>
              </a:ext>
            </a:extLst>
          </p:cNvPr>
          <p:cNvSpPr txBox="1">
            <a:spLocks noChangeArrowheads="1"/>
          </p:cNvSpPr>
          <p:nvPr/>
        </p:nvSpPr>
        <p:spPr bwMode="auto">
          <a:xfrm>
            <a:off x="1187450" y="2852738"/>
            <a:ext cx="207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常用多媒体板卡</a:t>
            </a:r>
          </a:p>
        </p:txBody>
      </p:sp>
      <p:sp>
        <p:nvSpPr>
          <p:cNvPr id="37910" name="文本框 46">
            <a:extLst>
              <a:ext uri="{FF2B5EF4-FFF2-40B4-BE49-F238E27FC236}">
                <a16:creationId xmlns:a16="http://schemas.microsoft.com/office/drawing/2014/main" id="{3428D696-A048-4CED-8A12-3A4251AA27BB}"/>
              </a:ext>
            </a:extLst>
          </p:cNvPr>
          <p:cNvSpPr txBox="1">
            <a:spLocks noChangeArrowheads="1"/>
          </p:cNvSpPr>
          <p:nvPr/>
        </p:nvSpPr>
        <p:spPr bwMode="auto">
          <a:xfrm>
            <a:off x="1854200"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37911" name="直接连接符 5129">
            <a:extLst>
              <a:ext uri="{FF2B5EF4-FFF2-40B4-BE49-F238E27FC236}">
                <a16:creationId xmlns:a16="http://schemas.microsoft.com/office/drawing/2014/main" id="{FD05F73F-0E23-4C00-B9A9-57B42491F0A4}"/>
              </a:ext>
            </a:extLst>
          </p:cNvPr>
          <p:cNvSpPr>
            <a:spLocks noChangeShapeType="1"/>
          </p:cNvSpPr>
          <p:nvPr/>
        </p:nvSpPr>
        <p:spPr bwMode="auto">
          <a:xfrm rot="5400000" flipH="1">
            <a:off x="1951832" y="3410744"/>
            <a:ext cx="2524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矩形 60">
            <a:extLst>
              <a:ext uri="{FF2B5EF4-FFF2-40B4-BE49-F238E27FC236}">
                <a16:creationId xmlns:a16="http://schemas.microsoft.com/office/drawing/2014/main" id="{72263B28-2E4B-6D49-8758-C6986025FA23}"/>
              </a:ext>
            </a:extLst>
          </p:cNvPr>
          <p:cNvSpPr/>
          <p:nvPr/>
        </p:nvSpPr>
        <p:spPr>
          <a:xfrm>
            <a:off x="215900" y="3557588"/>
            <a:ext cx="971550" cy="647700"/>
          </a:xfrm>
          <a:prstGeom prst="rect">
            <a:avLst/>
          </a:prstGeom>
          <a:solidFill>
            <a:schemeClr val="bg1">
              <a:lumMod val="65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913" name="文本框 30">
            <a:extLst>
              <a:ext uri="{FF2B5EF4-FFF2-40B4-BE49-F238E27FC236}">
                <a16:creationId xmlns:a16="http://schemas.microsoft.com/office/drawing/2014/main" id="{0358E156-F4BE-4EB4-9E13-E37B47721BC8}"/>
              </a:ext>
            </a:extLst>
          </p:cNvPr>
          <p:cNvSpPr txBox="1">
            <a:spLocks noChangeArrowheads="1"/>
          </p:cNvSpPr>
          <p:nvPr/>
        </p:nvSpPr>
        <p:spPr bwMode="auto">
          <a:xfrm>
            <a:off x="509588"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37914" name="文本框 5128">
            <a:hlinkClick r:id="rId9" action="ppaction://hlinksldjump"/>
            <a:extLst>
              <a:ext uri="{FF2B5EF4-FFF2-40B4-BE49-F238E27FC236}">
                <a16:creationId xmlns:a16="http://schemas.microsoft.com/office/drawing/2014/main" id="{20C4486B-CCE9-446D-BD61-ED42ADCD4398}"/>
              </a:ext>
            </a:extLst>
          </p:cNvPr>
          <p:cNvSpPr txBox="1">
            <a:spLocks noChangeArrowheads="1"/>
          </p:cNvSpPr>
          <p:nvPr/>
        </p:nvSpPr>
        <p:spPr bwMode="auto">
          <a:xfrm>
            <a:off x="92075" y="4652963"/>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系统概述</a:t>
            </a:r>
          </a:p>
        </p:txBody>
      </p:sp>
      <p:sp>
        <p:nvSpPr>
          <p:cNvPr id="37915" name="直接连接符 5129">
            <a:extLst>
              <a:ext uri="{FF2B5EF4-FFF2-40B4-BE49-F238E27FC236}">
                <a16:creationId xmlns:a16="http://schemas.microsoft.com/office/drawing/2014/main" id="{41CE0935-BD28-4AAD-8BB3-47D0120BC778}"/>
              </a:ext>
            </a:extLst>
          </p:cNvPr>
          <p:cNvSpPr>
            <a:spLocks noChangeShapeType="1"/>
          </p:cNvSpPr>
          <p:nvPr/>
        </p:nvSpPr>
        <p:spPr bwMode="auto">
          <a:xfrm rot="-5400000">
            <a:off x="466725" y="4427538"/>
            <a:ext cx="468313"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6" name="直接连接符 5129">
            <a:extLst>
              <a:ext uri="{FF2B5EF4-FFF2-40B4-BE49-F238E27FC236}">
                <a16:creationId xmlns:a16="http://schemas.microsoft.com/office/drawing/2014/main" id="{5D8E5AD4-D2CD-4EE2-86C4-B444EB498A37}"/>
              </a:ext>
            </a:extLst>
          </p:cNvPr>
          <p:cNvSpPr>
            <a:spLocks noChangeShapeType="1"/>
          </p:cNvSpPr>
          <p:nvPr/>
        </p:nvSpPr>
        <p:spPr bwMode="auto">
          <a:xfrm>
            <a:off x="3132138" y="472281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917" name="直接连接符 5129">
            <a:extLst>
              <a:ext uri="{FF2B5EF4-FFF2-40B4-BE49-F238E27FC236}">
                <a16:creationId xmlns:a16="http://schemas.microsoft.com/office/drawing/2014/main" id="{9E50D3F1-B9D3-47D8-B4F4-CB4828805FA2}"/>
              </a:ext>
            </a:extLst>
          </p:cNvPr>
          <p:cNvSpPr>
            <a:spLocks noChangeShapeType="1"/>
          </p:cNvSpPr>
          <p:nvPr/>
        </p:nvSpPr>
        <p:spPr bwMode="auto">
          <a:xfrm rot="-5400000">
            <a:off x="3522663" y="4454525"/>
            <a:ext cx="468312"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0"/>
                    </p:tgtEl>
                  </p:cond>
                </p:stCondLst>
                <p:endSync evt="end" delay="0">
                  <p:rtn val="all"/>
                </p:endSync>
                <p:childTnLst>
                  <p:par>
                    <p:cTn id="3" fill="hold" nodeType="clickPar">
                      <p:stCondLst>
                        <p:cond delay="0"/>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10" fill="hold"/>
                                        <p:tgtEl>
                                          <p:spTgt spid="40"/>
                                        </p:tgtEl>
                                        <p:attrNameLst>
                                          <p:attrName>style.color</p:attrName>
                                        </p:attrNameLst>
                                      </p:cBhvr>
                                      <p:to>
                                        <a:srgbClr val="FFC000"/>
                                      </p:to>
                                    </p:animClr>
                                  </p:childTnLst>
                                </p:cTn>
                              </p:par>
                              <p:par>
                                <p:cTn id="7" presetID="22" presetClass="entr" presetSubtype="1" fill="hold" nodeType="withEffect">
                                  <p:stCondLst>
                                    <p:cond delay="0"/>
                                  </p:stCondLst>
                                  <p:childTnLst>
                                    <p:set>
                                      <p:cBhvr>
                                        <p:cTn id="8" dur="1" fill="hold">
                                          <p:stCondLst>
                                            <p:cond delay="0"/>
                                          </p:stCondLst>
                                        </p:cTn>
                                        <p:tgtEl>
                                          <p:spTgt spid="51"/>
                                        </p:tgtEl>
                                        <p:attrNameLst>
                                          <p:attrName>style.visibility</p:attrName>
                                        </p:attrNameLst>
                                      </p:cBhvr>
                                      <p:to>
                                        <p:strVal val="visible"/>
                                      </p:to>
                                    </p:set>
                                    <p:animEffect transition="in" filter="wipe(up)">
                                      <p:cBhvr>
                                        <p:cTn id="9" dur="500"/>
                                        <p:tgtEl>
                                          <p:spTgt spid="51"/>
                                        </p:tgtEl>
                                      </p:cBhvr>
                                    </p:animEffect>
                                  </p:childTnLst>
                                </p:cTn>
                              </p:par>
                            </p:childTnLst>
                          </p:cTn>
                        </p:par>
                      </p:childTnLst>
                    </p:cTn>
                  </p:par>
                </p:childTnLst>
              </p:cTn>
              <p:nextCondLst>
                <p:cond evt="onClick" delay="0">
                  <p:tgtEl>
                    <p:spTgt spid="40"/>
                  </p:tgtEl>
                </p:cond>
              </p:nextCondLst>
            </p:seq>
          </p:childTnLst>
        </p:cTn>
      </p:par>
    </p:tnLst>
    <p:bldLst>
      <p:bldP spid="4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文本框 26631">
            <a:extLst>
              <a:ext uri="{FF2B5EF4-FFF2-40B4-BE49-F238E27FC236}">
                <a16:creationId xmlns:a16="http://schemas.microsoft.com/office/drawing/2014/main" id="{1E1E0818-6A16-4EDB-882F-19752D019E75}"/>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grpSp>
        <p:nvGrpSpPr>
          <p:cNvPr id="38914" name="组合 26632">
            <a:extLst>
              <a:ext uri="{FF2B5EF4-FFF2-40B4-BE49-F238E27FC236}">
                <a16:creationId xmlns:a16="http://schemas.microsoft.com/office/drawing/2014/main" id="{92CB8643-DFE6-4D4D-808E-DDE4375258AC}"/>
              </a:ext>
            </a:extLst>
          </p:cNvPr>
          <p:cNvGrpSpPr>
            <a:grpSpLocks/>
          </p:cNvGrpSpPr>
          <p:nvPr/>
        </p:nvGrpSpPr>
        <p:grpSpPr bwMode="auto">
          <a:xfrm>
            <a:off x="1763713" y="4543425"/>
            <a:ext cx="1800225" cy="1490663"/>
            <a:chOff x="0" y="0"/>
            <a:chExt cx="2948" cy="2844"/>
          </a:xfrm>
        </p:grpSpPr>
        <p:pic>
          <p:nvPicPr>
            <p:cNvPr id="38955" name="图片 26633" descr="图像扫描仪">
              <a:hlinkClick r:id="rId2" action="ppaction://hlinksldjump"/>
              <a:extLst>
                <a:ext uri="{FF2B5EF4-FFF2-40B4-BE49-F238E27FC236}">
                  <a16:creationId xmlns:a16="http://schemas.microsoft.com/office/drawing/2014/main" id="{12498CF1-FF05-4C5F-9C5B-16C940BBA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948"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6" name="文本框 26634">
              <a:hlinkClick r:id="rId2" action="ppaction://hlinksldjump"/>
              <a:extLst>
                <a:ext uri="{FF2B5EF4-FFF2-40B4-BE49-F238E27FC236}">
                  <a16:creationId xmlns:a16="http://schemas.microsoft.com/office/drawing/2014/main" id="{34083831-56D7-42AC-BDEF-1F3F0DC3B951}"/>
                </a:ext>
              </a:extLst>
            </p:cNvPr>
            <p:cNvSpPr txBox="1">
              <a:spLocks noChangeArrowheads="1"/>
            </p:cNvSpPr>
            <p:nvPr/>
          </p:nvSpPr>
          <p:spPr bwMode="auto">
            <a:xfrm>
              <a:off x="454" y="2268"/>
              <a:ext cx="2223"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图像扫描仪</a:t>
              </a:r>
            </a:p>
          </p:txBody>
        </p:sp>
      </p:grpSp>
      <p:grpSp>
        <p:nvGrpSpPr>
          <p:cNvPr id="38915" name="组合 26635">
            <a:extLst>
              <a:ext uri="{FF2B5EF4-FFF2-40B4-BE49-F238E27FC236}">
                <a16:creationId xmlns:a16="http://schemas.microsoft.com/office/drawing/2014/main" id="{F04DAB92-0F72-4DC0-968B-41E32B276950}"/>
              </a:ext>
            </a:extLst>
          </p:cNvPr>
          <p:cNvGrpSpPr>
            <a:grpSpLocks/>
          </p:cNvGrpSpPr>
          <p:nvPr/>
        </p:nvGrpSpPr>
        <p:grpSpPr bwMode="auto">
          <a:xfrm>
            <a:off x="1200150" y="2462213"/>
            <a:ext cx="1584325" cy="1606550"/>
            <a:chOff x="441" y="38"/>
            <a:chExt cx="3062" cy="2896"/>
          </a:xfrm>
        </p:grpSpPr>
        <p:pic>
          <p:nvPicPr>
            <p:cNvPr id="38953" name="图片 26636" descr="数码相机">
              <a:hlinkClick r:id="rId4" action="ppaction://hlinksldjump"/>
              <a:extLst>
                <a:ext uri="{FF2B5EF4-FFF2-40B4-BE49-F238E27FC236}">
                  <a16:creationId xmlns:a16="http://schemas.microsoft.com/office/drawing/2014/main" id="{E37B2FB3-7B85-408D-803E-E2E4FDCB6E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 y="38"/>
              <a:ext cx="3062" cy="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4" name="文本框 26637">
              <a:hlinkClick r:id="rId4" action="ppaction://hlinksldjump"/>
              <a:extLst>
                <a:ext uri="{FF2B5EF4-FFF2-40B4-BE49-F238E27FC236}">
                  <a16:creationId xmlns:a16="http://schemas.microsoft.com/office/drawing/2014/main" id="{AAC7A29C-6C7F-4D5B-97D9-131A662E4093}"/>
                </a:ext>
              </a:extLst>
            </p:cNvPr>
            <p:cNvSpPr txBox="1">
              <a:spLocks noChangeArrowheads="1"/>
            </p:cNvSpPr>
            <p:nvPr/>
          </p:nvSpPr>
          <p:spPr bwMode="auto">
            <a:xfrm>
              <a:off x="567" y="2268"/>
              <a:ext cx="2495" cy="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数码相机</a:t>
              </a:r>
            </a:p>
          </p:txBody>
        </p:sp>
      </p:grpSp>
      <p:sp>
        <p:nvSpPr>
          <p:cNvPr id="38916" name="文本框 26640">
            <a:hlinkClick r:id="rId6" action="ppaction://hlinksldjump"/>
            <a:extLst>
              <a:ext uri="{FF2B5EF4-FFF2-40B4-BE49-F238E27FC236}">
                <a16:creationId xmlns:a16="http://schemas.microsoft.com/office/drawing/2014/main" id="{D24CB546-A5D7-473E-9D53-7EDA96DFD905}"/>
              </a:ext>
            </a:extLst>
          </p:cNvPr>
          <p:cNvSpPr txBox="1">
            <a:spLocks noChangeArrowheads="1"/>
          </p:cNvSpPr>
          <p:nvPr/>
        </p:nvSpPr>
        <p:spPr bwMode="auto">
          <a:xfrm>
            <a:off x="3970338" y="2625725"/>
            <a:ext cx="14398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数字摄像机</a:t>
            </a:r>
          </a:p>
        </p:txBody>
      </p:sp>
      <p:sp>
        <p:nvSpPr>
          <p:cNvPr id="38917" name="文本框 26643">
            <a:hlinkClick r:id="rId7" action="ppaction://hlinksldjump"/>
            <a:extLst>
              <a:ext uri="{FF2B5EF4-FFF2-40B4-BE49-F238E27FC236}">
                <a16:creationId xmlns:a16="http://schemas.microsoft.com/office/drawing/2014/main" id="{6ADC6822-9CD7-4665-BC5A-242493BC9E22}"/>
              </a:ext>
            </a:extLst>
          </p:cNvPr>
          <p:cNvSpPr txBox="1">
            <a:spLocks noChangeArrowheads="1"/>
          </p:cNvSpPr>
          <p:nvPr/>
        </p:nvSpPr>
        <p:spPr bwMode="auto">
          <a:xfrm>
            <a:off x="6551613" y="5484813"/>
            <a:ext cx="881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触摸屏</a:t>
            </a:r>
          </a:p>
        </p:txBody>
      </p:sp>
      <p:pic>
        <p:nvPicPr>
          <p:cNvPr id="38918" name="图片 26644" descr="电脑">
            <a:extLst>
              <a:ext uri="{FF2B5EF4-FFF2-40B4-BE49-F238E27FC236}">
                <a16:creationId xmlns:a16="http://schemas.microsoft.com/office/drawing/2014/main" id="{42F23C95-5490-407E-8841-C1F10D245A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89350" y="3394075"/>
            <a:ext cx="1728788"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文本框 26647">
            <a:hlinkClick r:id="rId9" action="ppaction://hlinksldjump"/>
            <a:extLst>
              <a:ext uri="{FF2B5EF4-FFF2-40B4-BE49-F238E27FC236}">
                <a16:creationId xmlns:a16="http://schemas.microsoft.com/office/drawing/2014/main" id="{0A4B1F04-121A-4450-9AEA-397BE173D2B5}"/>
              </a:ext>
            </a:extLst>
          </p:cNvPr>
          <p:cNvSpPr txBox="1">
            <a:spLocks noChangeArrowheads="1"/>
          </p:cNvSpPr>
          <p:nvPr/>
        </p:nvSpPr>
        <p:spPr bwMode="auto">
          <a:xfrm>
            <a:off x="6589713" y="3363913"/>
            <a:ext cx="13557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数字摄像头</a:t>
            </a:r>
          </a:p>
        </p:txBody>
      </p:sp>
      <p:grpSp>
        <p:nvGrpSpPr>
          <p:cNvPr id="38920" name="组合 26648">
            <a:extLst>
              <a:ext uri="{FF2B5EF4-FFF2-40B4-BE49-F238E27FC236}">
                <a16:creationId xmlns:a16="http://schemas.microsoft.com/office/drawing/2014/main" id="{00482BC0-3D46-4056-A210-266CBFAB326E}"/>
              </a:ext>
            </a:extLst>
          </p:cNvPr>
          <p:cNvGrpSpPr>
            <a:grpSpLocks/>
          </p:cNvGrpSpPr>
          <p:nvPr/>
        </p:nvGrpSpPr>
        <p:grpSpPr bwMode="auto">
          <a:xfrm>
            <a:off x="4140200" y="5129213"/>
            <a:ext cx="1655763" cy="1166812"/>
            <a:chOff x="0" y="0"/>
            <a:chExt cx="2925" cy="2374"/>
          </a:xfrm>
        </p:grpSpPr>
        <p:pic>
          <p:nvPicPr>
            <p:cNvPr id="38951" name="图片 26649" descr="麦克风">
              <a:hlinkClick r:id="rId10" action="ppaction://hlinksldjump"/>
              <a:extLst>
                <a:ext uri="{FF2B5EF4-FFF2-40B4-BE49-F238E27FC236}">
                  <a16:creationId xmlns:a16="http://schemas.microsoft.com/office/drawing/2014/main" id="{D242C5D3-5F69-4E92-81FB-17C8F044704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342" cy="2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52" name="文本框 26650">
              <a:hlinkClick r:id="rId10" action="ppaction://hlinksldjump"/>
              <a:extLst>
                <a:ext uri="{FF2B5EF4-FFF2-40B4-BE49-F238E27FC236}">
                  <a16:creationId xmlns:a16="http://schemas.microsoft.com/office/drawing/2014/main" id="{A32FA258-2573-4549-85EF-86F7EFE307F3}"/>
                </a:ext>
              </a:extLst>
            </p:cNvPr>
            <p:cNvSpPr txBox="1">
              <a:spLocks noChangeArrowheads="1"/>
            </p:cNvSpPr>
            <p:nvPr/>
          </p:nvSpPr>
          <p:spPr bwMode="auto">
            <a:xfrm>
              <a:off x="1084" y="1623"/>
              <a:ext cx="1841"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麦克风</a:t>
              </a:r>
            </a:p>
          </p:txBody>
        </p:sp>
      </p:grpSp>
      <p:sp>
        <p:nvSpPr>
          <p:cNvPr id="38921" name="直接连接符 26651">
            <a:extLst>
              <a:ext uri="{FF2B5EF4-FFF2-40B4-BE49-F238E27FC236}">
                <a16:creationId xmlns:a16="http://schemas.microsoft.com/office/drawing/2014/main" id="{661A9E5A-0702-4CDB-AECC-35AABAE78736}"/>
              </a:ext>
            </a:extLst>
          </p:cNvPr>
          <p:cNvSpPr>
            <a:spLocks noChangeShapeType="1"/>
          </p:cNvSpPr>
          <p:nvPr/>
        </p:nvSpPr>
        <p:spPr bwMode="auto">
          <a:xfrm>
            <a:off x="2844800" y="3463925"/>
            <a:ext cx="647700"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22" name="直接连接符 26652">
            <a:extLst>
              <a:ext uri="{FF2B5EF4-FFF2-40B4-BE49-F238E27FC236}">
                <a16:creationId xmlns:a16="http://schemas.microsoft.com/office/drawing/2014/main" id="{BB445DDE-65E4-4058-B95B-96F207BDEA25}"/>
              </a:ext>
            </a:extLst>
          </p:cNvPr>
          <p:cNvSpPr>
            <a:spLocks noChangeShapeType="1"/>
          </p:cNvSpPr>
          <p:nvPr/>
        </p:nvSpPr>
        <p:spPr bwMode="auto">
          <a:xfrm flipH="1">
            <a:off x="4429125" y="2994025"/>
            <a:ext cx="123825" cy="4699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23" name="直接连接符 26653">
            <a:extLst>
              <a:ext uri="{FF2B5EF4-FFF2-40B4-BE49-F238E27FC236}">
                <a16:creationId xmlns:a16="http://schemas.microsoft.com/office/drawing/2014/main" id="{E22DF98A-0133-437D-8531-C148633BC6F4}"/>
              </a:ext>
            </a:extLst>
          </p:cNvPr>
          <p:cNvSpPr>
            <a:spLocks noChangeShapeType="1"/>
          </p:cNvSpPr>
          <p:nvPr/>
        </p:nvSpPr>
        <p:spPr bwMode="auto">
          <a:xfrm flipH="1">
            <a:off x="5076825" y="3176588"/>
            <a:ext cx="1223963"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24" name="直接连接符 26654">
            <a:extLst>
              <a:ext uri="{FF2B5EF4-FFF2-40B4-BE49-F238E27FC236}">
                <a16:creationId xmlns:a16="http://schemas.microsoft.com/office/drawing/2014/main" id="{C09864E8-BFA5-48D6-935B-F8CAC91F2B0B}"/>
              </a:ext>
            </a:extLst>
          </p:cNvPr>
          <p:cNvSpPr>
            <a:spLocks noChangeShapeType="1"/>
          </p:cNvSpPr>
          <p:nvPr/>
        </p:nvSpPr>
        <p:spPr bwMode="auto">
          <a:xfrm flipV="1">
            <a:off x="2916238" y="4471988"/>
            <a:ext cx="719137"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25" name="直接连接符 26655">
            <a:extLst>
              <a:ext uri="{FF2B5EF4-FFF2-40B4-BE49-F238E27FC236}">
                <a16:creationId xmlns:a16="http://schemas.microsoft.com/office/drawing/2014/main" id="{117C546D-67CE-4882-9FAF-CF1FBB82CE0A}"/>
              </a:ext>
            </a:extLst>
          </p:cNvPr>
          <p:cNvSpPr>
            <a:spLocks noChangeShapeType="1"/>
          </p:cNvSpPr>
          <p:nvPr/>
        </p:nvSpPr>
        <p:spPr bwMode="auto">
          <a:xfrm flipH="1" flipV="1">
            <a:off x="4500563" y="4687888"/>
            <a:ext cx="71437" cy="2889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26" name="直接连接符 26656">
            <a:extLst>
              <a:ext uri="{FF2B5EF4-FFF2-40B4-BE49-F238E27FC236}">
                <a16:creationId xmlns:a16="http://schemas.microsoft.com/office/drawing/2014/main" id="{BCE0630C-D387-4758-832A-68CE2C16DB7F}"/>
              </a:ext>
            </a:extLst>
          </p:cNvPr>
          <p:cNvSpPr>
            <a:spLocks noChangeShapeType="1"/>
          </p:cNvSpPr>
          <p:nvPr/>
        </p:nvSpPr>
        <p:spPr bwMode="auto">
          <a:xfrm flipH="1" flipV="1">
            <a:off x="5292725" y="4184650"/>
            <a:ext cx="647700"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 name="圆角矩形 39">
            <a:extLst>
              <a:ext uri="{FF2B5EF4-FFF2-40B4-BE49-F238E27FC236}">
                <a16:creationId xmlns:a16="http://schemas.microsoft.com/office/drawing/2014/main" id="{59FC67AB-E246-694E-B767-BC120E49AC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38928" name="图片 1">
            <a:extLst>
              <a:ext uri="{FF2B5EF4-FFF2-40B4-BE49-F238E27FC236}">
                <a16:creationId xmlns:a16="http://schemas.microsoft.com/office/drawing/2014/main" id="{FC7A12A5-71F5-4168-8349-E186A1752551}"/>
              </a:ext>
            </a:extLst>
          </p:cNvPr>
          <p:cNvPicPr>
            <a:picLocks noChangeAspect="1" noChangeArrowheads="1"/>
          </p:cNvPicPr>
          <p:nvPr/>
        </p:nvPicPr>
        <p:blipFill>
          <a:blip r:embed="rId12">
            <a:clrChange>
              <a:clrFrom>
                <a:srgbClr val="F2F6FF"/>
              </a:clrFrom>
              <a:clrTo>
                <a:srgbClr val="F2F6FF">
                  <a:alpha val="0"/>
                </a:srgbClr>
              </a:clrTo>
            </a:clrChange>
            <a:extLst>
              <a:ext uri="{28A0092B-C50C-407E-A947-70E740481C1C}">
                <a14:useLocalDpi xmlns:a14="http://schemas.microsoft.com/office/drawing/2010/main" val="0"/>
              </a:ext>
            </a:extLst>
          </a:blip>
          <a:srcRect/>
          <a:stretch>
            <a:fillRect/>
          </a:stretch>
        </p:blipFill>
        <p:spPr bwMode="auto">
          <a:xfrm>
            <a:off x="5795963" y="4144963"/>
            <a:ext cx="17287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9" name="图片 2">
            <a:extLst>
              <a:ext uri="{FF2B5EF4-FFF2-40B4-BE49-F238E27FC236}">
                <a16:creationId xmlns:a16="http://schemas.microsoft.com/office/drawing/2014/main" id="{16F3565F-A457-4105-8EEF-5DF0D79553D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81388" y="1325563"/>
            <a:ext cx="2246312" cy="1350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30" name="图片 3">
            <a:extLst>
              <a:ext uri="{FF2B5EF4-FFF2-40B4-BE49-F238E27FC236}">
                <a16:creationId xmlns:a16="http://schemas.microsoft.com/office/drawing/2014/main" id="{CE6420D3-5AB7-4590-830C-85612DEBF6E1}"/>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97600" y="1989138"/>
            <a:ext cx="1327150" cy="132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931" name="组合 8">
            <a:extLst>
              <a:ext uri="{FF2B5EF4-FFF2-40B4-BE49-F238E27FC236}">
                <a16:creationId xmlns:a16="http://schemas.microsoft.com/office/drawing/2014/main" id="{774C2E9F-21C8-4A03-BE78-9DC497481A39}"/>
              </a:ext>
            </a:extLst>
          </p:cNvPr>
          <p:cNvGrpSpPr>
            <a:grpSpLocks/>
          </p:cNvGrpSpPr>
          <p:nvPr/>
        </p:nvGrpSpPr>
        <p:grpSpPr bwMode="auto">
          <a:xfrm>
            <a:off x="8526463" y="3552825"/>
            <a:ext cx="504825" cy="504825"/>
            <a:chOff x="8521417" y="2709863"/>
            <a:chExt cx="504056" cy="504056"/>
          </a:xfrm>
        </p:grpSpPr>
        <p:sp>
          <p:nvSpPr>
            <p:cNvPr id="38" name="椭圆 37">
              <a:extLst>
                <a:ext uri="{FF2B5EF4-FFF2-40B4-BE49-F238E27FC236}">
                  <a16:creationId xmlns:a16="http://schemas.microsoft.com/office/drawing/2014/main" id="{F08AF4BB-05B8-BA43-9149-F7189CA3634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8B15D6B3-5A5A-CB4F-9FB8-80B30013A1D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上箭头 5155">
              <a:hlinkClick r:id="rId15" action="ppaction://hlinksldjump" tooltip="下一个知识点"/>
              <a:extLst>
                <a:ext uri="{FF2B5EF4-FFF2-40B4-BE49-F238E27FC236}">
                  <a16:creationId xmlns:a16="http://schemas.microsoft.com/office/drawing/2014/main" id="{A6EBC0DE-4EDF-BB44-AEB5-423D91A4C25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8932" name="组合 23">
            <a:extLst>
              <a:ext uri="{FF2B5EF4-FFF2-40B4-BE49-F238E27FC236}">
                <a16:creationId xmlns:a16="http://schemas.microsoft.com/office/drawing/2014/main" id="{A34BA536-47F9-4F06-BB58-A322C6503DA5}"/>
              </a:ext>
            </a:extLst>
          </p:cNvPr>
          <p:cNvGrpSpPr>
            <a:grpSpLocks/>
          </p:cNvGrpSpPr>
          <p:nvPr/>
        </p:nvGrpSpPr>
        <p:grpSpPr bwMode="auto">
          <a:xfrm>
            <a:off x="8526463" y="4364038"/>
            <a:ext cx="504825" cy="504825"/>
            <a:chOff x="8432678" y="1661126"/>
            <a:chExt cx="504056" cy="504056"/>
          </a:xfrm>
        </p:grpSpPr>
        <p:sp>
          <p:nvSpPr>
            <p:cNvPr id="46" name="椭圆 45">
              <a:extLst>
                <a:ext uri="{FF2B5EF4-FFF2-40B4-BE49-F238E27FC236}">
                  <a16:creationId xmlns:a16="http://schemas.microsoft.com/office/drawing/2014/main" id="{07F9310F-97EA-9742-9E62-18D0DFA1679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16" action="ppaction://hlinksldjump" tooltip="返回知识点目录"/>
              <a:extLst>
                <a:ext uri="{FF2B5EF4-FFF2-40B4-BE49-F238E27FC236}">
                  <a16:creationId xmlns:a16="http://schemas.microsoft.com/office/drawing/2014/main" id="{86BA736C-8925-B547-8AED-17D7E02A241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D6808716-9B7E-3D43-8B51-1BD5FEC9B87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8933" name="组合 14">
            <a:extLst>
              <a:ext uri="{FF2B5EF4-FFF2-40B4-BE49-F238E27FC236}">
                <a16:creationId xmlns:a16="http://schemas.microsoft.com/office/drawing/2014/main" id="{973E457E-4013-4EC5-A52F-8CB98164FE55}"/>
              </a:ext>
            </a:extLst>
          </p:cNvPr>
          <p:cNvGrpSpPr>
            <a:grpSpLocks/>
          </p:cNvGrpSpPr>
          <p:nvPr/>
        </p:nvGrpSpPr>
        <p:grpSpPr bwMode="auto">
          <a:xfrm>
            <a:off x="8526463" y="2741613"/>
            <a:ext cx="504825" cy="504825"/>
            <a:chOff x="8532440" y="3501008"/>
            <a:chExt cx="504056" cy="504056"/>
          </a:xfrm>
        </p:grpSpPr>
        <p:grpSp>
          <p:nvGrpSpPr>
            <p:cNvPr id="38935" name="组合 15">
              <a:extLst>
                <a:ext uri="{FF2B5EF4-FFF2-40B4-BE49-F238E27FC236}">
                  <a16:creationId xmlns:a16="http://schemas.microsoft.com/office/drawing/2014/main" id="{B951C404-0D6C-4D04-9056-9A143561862C}"/>
                </a:ext>
              </a:extLst>
            </p:cNvPr>
            <p:cNvGrpSpPr>
              <a:grpSpLocks/>
            </p:cNvGrpSpPr>
            <p:nvPr/>
          </p:nvGrpSpPr>
          <p:grpSpPr bwMode="auto">
            <a:xfrm>
              <a:off x="8532440" y="3501008"/>
              <a:ext cx="504056" cy="504056"/>
              <a:chOff x="8532440" y="3501008"/>
              <a:chExt cx="504056" cy="504056"/>
            </a:xfrm>
          </p:grpSpPr>
          <p:sp>
            <p:nvSpPr>
              <p:cNvPr id="52" name="椭圆 51">
                <a:extLst>
                  <a:ext uri="{FF2B5EF4-FFF2-40B4-BE49-F238E27FC236}">
                    <a16:creationId xmlns:a16="http://schemas.microsoft.com/office/drawing/2014/main" id="{C78CA0AF-0A74-8A43-BD80-5F83F838D5B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3" name="上箭头 5155">
                <a:hlinkClick r:id="rId17" action="ppaction://hlinksldjump" tooltip="上一个知识点"/>
                <a:extLst>
                  <a:ext uri="{FF2B5EF4-FFF2-40B4-BE49-F238E27FC236}">
                    <a16:creationId xmlns:a16="http://schemas.microsoft.com/office/drawing/2014/main" id="{194C624D-E8FE-D04B-8D8B-3E1E7140211D}"/>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1" name="椭圆 50">
              <a:extLst>
                <a:ext uri="{FF2B5EF4-FFF2-40B4-BE49-F238E27FC236}">
                  <a16:creationId xmlns:a16="http://schemas.microsoft.com/office/drawing/2014/main" id="{B5B55C6C-CCDC-754D-B357-E35037866241}"/>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1" name="文本框 1">
            <a:extLst>
              <a:ext uri="{FF2B5EF4-FFF2-40B4-BE49-F238E27FC236}">
                <a16:creationId xmlns:a16="http://schemas.microsoft.com/office/drawing/2014/main" id="{14E0AEDC-5E4E-9140-B2CC-3CE3500793B9}"/>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圆角矩形 27649">
            <a:extLst>
              <a:ext uri="{FF2B5EF4-FFF2-40B4-BE49-F238E27FC236}">
                <a16:creationId xmlns:a16="http://schemas.microsoft.com/office/drawing/2014/main" id="{2E2BAECD-1F1E-400F-B0D2-026F49CBA0A6}"/>
              </a:ext>
            </a:extLst>
          </p:cNvPr>
          <p:cNvSpPr>
            <a:spLocks noChangeArrowheads="1"/>
          </p:cNvSpPr>
          <p:nvPr/>
        </p:nvSpPr>
        <p:spPr bwMode="auto">
          <a:xfrm>
            <a:off x="1673225" y="2251075"/>
            <a:ext cx="6335713" cy="18351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39938" name="文本框 27656">
            <a:extLst>
              <a:ext uri="{FF2B5EF4-FFF2-40B4-BE49-F238E27FC236}">
                <a16:creationId xmlns:a16="http://schemas.microsoft.com/office/drawing/2014/main" id="{3B05D5F9-360B-4E74-B832-AFB50B6FDF6F}"/>
              </a:ext>
            </a:extLst>
          </p:cNvPr>
          <p:cNvSpPr txBox="1">
            <a:spLocks noChangeArrowheads="1"/>
          </p:cNvSpPr>
          <p:nvPr/>
        </p:nvSpPr>
        <p:spPr bwMode="auto">
          <a:xfrm>
            <a:off x="2425700" y="2316163"/>
            <a:ext cx="558323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endParaRPr lang="zh-CN" altLang="en-US" b="0" u="sng">
              <a:solidFill>
                <a:srgbClr val="CC0000"/>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是一种可将静态图像输入到计算机的图像采集设备，由上盖、原稿台、光学成像部分、光电转换部分、机械传动部分以及电子逻辑部件组成。</a:t>
            </a:r>
          </a:p>
        </p:txBody>
      </p:sp>
      <p:sp>
        <p:nvSpPr>
          <p:cNvPr id="39939" name="圆角矩形 27657">
            <a:extLst>
              <a:ext uri="{FF2B5EF4-FFF2-40B4-BE49-F238E27FC236}">
                <a16:creationId xmlns:a16="http://schemas.microsoft.com/office/drawing/2014/main" id="{D53CD01C-0D43-4EB3-ADB6-4E2B1F8585FF}"/>
              </a:ext>
            </a:extLst>
          </p:cNvPr>
          <p:cNvSpPr>
            <a:spLocks noChangeArrowheads="1"/>
          </p:cNvSpPr>
          <p:nvPr/>
        </p:nvSpPr>
        <p:spPr bwMode="auto">
          <a:xfrm>
            <a:off x="1765300" y="4411663"/>
            <a:ext cx="6335713" cy="1897062"/>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39940" name="文本框 27658">
            <a:extLst>
              <a:ext uri="{FF2B5EF4-FFF2-40B4-BE49-F238E27FC236}">
                <a16:creationId xmlns:a16="http://schemas.microsoft.com/office/drawing/2014/main" id="{F4745A91-37E2-4091-BA5C-5A56290E9167}"/>
              </a:ext>
            </a:extLst>
          </p:cNvPr>
          <p:cNvSpPr txBox="1">
            <a:spLocks noChangeArrowheads="1"/>
          </p:cNvSpPr>
          <p:nvPr/>
        </p:nvSpPr>
        <p:spPr bwMode="auto">
          <a:xfrm>
            <a:off x="1960563" y="4554538"/>
            <a:ext cx="5040312"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主要性能指标：</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（1）扫描分辨率</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（2）扫描灰度和色彩精度</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（3）扫描速度及幅面</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（4）内置图像处理能力</a:t>
            </a: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（5）缓存</a:t>
            </a:r>
          </a:p>
        </p:txBody>
      </p:sp>
      <p:pic>
        <p:nvPicPr>
          <p:cNvPr id="39941" name="图片 27659" descr="图像扫描仪">
            <a:extLst>
              <a:ext uri="{FF2B5EF4-FFF2-40B4-BE49-F238E27FC236}">
                <a16:creationId xmlns:a16="http://schemas.microsoft.com/office/drawing/2014/main" id="{665FCF78-9391-421E-8F88-C88A1159CC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8" y="1963738"/>
            <a:ext cx="1871662"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2" name="文本框 27660">
            <a:extLst>
              <a:ext uri="{FF2B5EF4-FFF2-40B4-BE49-F238E27FC236}">
                <a16:creationId xmlns:a16="http://schemas.microsoft.com/office/drawing/2014/main" id="{E5BDF3B1-7AEF-4D81-AAB9-3E1A2B1E0C03}"/>
              </a:ext>
            </a:extLst>
          </p:cNvPr>
          <p:cNvSpPr txBox="1">
            <a:spLocks noChangeArrowheads="1"/>
          </p:cNvSpPr>
          <p:nvPr/>
        </p:nvSpPr>
        <p:spPr bwMode="auto">
          <a:xfrm>
            <a:off x="2319338" y="2322513"/>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图像扫描仪</a:t>
            </a:r>
          </a:p>
        </p:txBody>
      </p:sp>
      <p:grpSp>
        <p:nvGrpSpPr>
          <p:cNvPr id="39943" name="组合 8">
            <a:extLst>
              <a:ext uri="{FF2B5EF4-FFF2-40B4-BE49-F238E27FC236}">
                <a16:creationId xmlns:a16="http://schemas.microsoft.com/office/drawing/2014/main" id="{F25BB376-55CE-41CD-ADCF-A284F4EA0428}"/>
              </a:ext>
            </a:extLst>
          </p:cNvPr>
          <p:cNvGrpSpPr>
            <a:grpSpLocks/>
          </p:cNvGrpSpPr>
          <p:nvPr/>
        </p:nvGrpSpPr>
        <p:grpSpPr bwMode="auto">
          <a:xfrm>
            <a:off x="8526463" y="3552825"/>
            <a:ext cx="504825" cy="504825"/>
            <a:chOff x="8521417" y="2709863"/>
            <a:chExt cx="504056" cy="504056"/>
          </a:xfrm>
        </p:grpSpPr>
        <p:sp>
          <p:nvSpPr>
            <p:cNvPr id="28" name="椭圆 27">
              <a:extLst>
                <a:ext uri="{FF2B5EF4-FFF2-40B4-BE49-F238E27FC236}">
                  <a16:creationId xmlns:a16="http://schemas.microsoft.com/office/drawing/2014/main" id="{9A421C72-1844-0E4D-9750-5E62BB5DEC5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a:extLst>
                <a:ext uri="{FF2B5EF4-FFF2-40B4-BE49-F238E27FC236}">
                  <a16:creationId xmlns:a16="http://schemas.microsoft.com/office/drawing/2014/main" id="{2079F9B1-FB84-764D-88C2-7A4A54421F0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5155">
              <a:hlinkClick r:id="rId3" action="ppaction://hlinksldjump" tooltip="下一个知识点"/>
              <a:extLst>
                <a:ext uri="{FF2B5EF4-FFF2-40B4-BE49-F238E27FC236}">
                  <a16:creationId xmlns:a16="http://schemas.microsoft.com/office/drawing/2014/main" id="{C362AFA1-4125-4E44-9434-A8823A60E23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39944" name="组合 23">
            <a:extLst>
              <a:ext uri="{FF2B5EF4-FFF2-40B4-BE49-F238E27FC236}">
                <a16:creationId xmlns:a16="http://schemas.microsoft.com/office/drawing/2014/main" id="{E2ADBB60-3B76-4527-9FF1-462A55BC6355}"/>
              </a:ext>
            </a:extLst>
          </p:cNvPr>
          <p:cNvGrpSpPr>
            <a:grpSpLocks/>
          </p:cNvGrpSpPr>
          <p:nvPr/>
        </p:nvGrpSpPr>
        <p:grpSpPr bwMode="auto">
          <a:xfrm>
            <a:off x="8526463" y="4364038"/>
            <a:ext cx="504825" cy="504825"/>
            <a:chOff x="8432678" y="1661126"/>
            <a:chExt cx="504056" cy="504056"/>
          </a:xfrm>
        </p:grpSpPr>
        <p:sp>
          <p:nvSpPr>
            <p:cNvPr id="35" name="椭圆 34">
              <a:extLst>
                <a:ext uri="{FF2B5EF4-FFF2-40B4-BE49-F238E27FC236}">
                  <a16:creationId xmlns:a16="http://schemas.microsoft.com/office/drawing/2014/main" id="{BED58EDC-B9AE-594B-A227-C90E673F882A}"/>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4" action="ppaction://hlinksldjump" tooltip="返回知识点目录"/>
              <a:extLst>
                <a:ext uri="{FF2B5EF4-FFF2-40B4-BE49-F238E27FC236}">
                  <a16:creationId xmlns:a16="http://schemas.microsoft.com/office/drawing/2014/main" id="{2B1FA3CB-26EC-7240-8007-25667D35C27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0" name="椭圆 39">
              <a:extLst>
                <a:ext uri="{FF2B5EF4-FFF2-40B4-BE49-F238E27FC236}">
                  <a16:creationId xmlns:a16="http://schemas.microsoft.com/office/drawing/2014/main" id="{D3403F5C-9E4D-EE41-833C-A6F3DBFF16B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39945" name="组合 14">
            <a:extLst>
              <a:ext uri="{FF2B5EF4-FFF2-40B4-BE49-F238E27FC236}">
                <a16:creationId xmlns:a16="http://schemas.microsoft.com/office/drawing/2014/main" id="{E49164B9-C7E4-4EF0-9C77-14BCFF8C17D8}"/>
              </a:ext>
            </a:extLst>
          </p:cNvPr>
          <p:cNvGrpSpPr>
            <a:grpSpLocks/>
          </p:cNvGrpSpPr>
          <p:nvPr/>
        </p:nvGrpSpPr>
        <p:grpSpPr bwMode="auto">
          <a:xfrm>
            <a:off x="8526463" y="2741613"/>
            <a:ext cx="504825" cy="504825"/>
            <a:chOff x="8532440" y="3501008"/>
            <a:chExt cx="504056" cy="504056"/>
          </a:xfrm>
        </p:grpSpPr>
        <p:grpSp>
          <p:nvGrpSpPr>
            <p:cNvPr id="39949" name="组合 15">
              <a:extLst>
                <a:ext uri="{FF2B5EF4-FFF2-40B4-BE49-F238E27FC236}">
                  <a16:creationId xmlns:a16="http://schemas.microsoft.com/office/drawing/2014/main" id="{2CAA78F2-63F9-4DBE-8BBD-D7304E342A44}"/>
                </a:ext>
              </a:extLst>
            </p:cNvPr>
            <p:cNvGrpSpPr>
              <a:grpSpLocks/>
            </p:cNvGrpSpPr>
            <p:nvPr/>
          </p:nvGrpSpPr>
          <p:grpSpPr bwMode="auto">
            <a:xfrm>
              <a:off x="8532440" y="3501008"/>
              <a:ext cx="504056" cy="504056"/>
              <a:chOff x="8532440" y="3501008"/>
              <a:chExt cx="504056" cy="504056"/>
            </a:xfrm>
          </p:grpSpPr>
          <p:sp>
            <p:nvSpPr>
              <p:cNvPr id="44" name="椭圆 43">
                <a:extLst>
                  <a:ext uri="{FF2B5EF4-FFF2-40B4-BE49-F238E27FC236}">
                    <a16:creationId xmlns:a16="http://schemas.microsoft.com/office/drawing/2014/main" id="{90E5C82E-59A3-574A-894A-50360D72107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5" action="ppaction://hlinksldjump" tooltip="上一个知识点"/>
                <a:extLst>
                  <a:ext uri="{FF2B5EF4-FFF2-40B4-BE49-F238E27FC236}">
                    <a16:creationId xmlns:a16="http://schemas.microsoft.com/office/drawing/2014/main" id="{53835A28-2BA7-9446-9D19-8775D657183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3" name="椭圆 42">
              <a:extLst>
                <a:ext uri="{FF2B5EF4-FFF2-40B4-BE49-F238E27FC236}">
                  <a16:creationId xmlns:a16="http://schemas.microsoft.com/office/drawing/2014/main" id="{6FE9F952-C81A-B04F-842E-F3DCF4A33A8C}"/>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5" name="文本框 1">
            <a:extLst>
              <a:ext uri="{FF2B5EF4-FFF2-40B4-BE49-F238E27FC236}">
                <a16:creationId xmlns:a16="http://schemas.microsoft.com/office/drawing/2014/main" id="{4E6658EE-38B8-2547-924C-42F41150D88D}"/>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39947" name="文本框 26631">
            <a:extLst>
              <a:ext uri="{FF2B5EF4-FFF2-40B4-BE49-F238E27FC236}">
                <a16:creationId xmlns:a16="http://schemas.microsoft.com/office/drawing/2014/main" id="{EA833FA5-7BB0-4AAA-9352-B159DDBD3779}"/>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7" name="圆角矩形 26">
            <a:extLst>
              <a:ext uri="{FF2B5EF4-FFF2-40B4-BE49-F238E27FC236}">
                <a16:creationId xmlns:a16="http://schemas.microsoft.com/office/drawing/2014/main" id="{FB18C4B5-C37A-4846-A2D2-54415B4BBEAF}"/>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圆角矩形 28673">
            <a:extLst>
              <a:ext uri="{FF2B5EF4-FFF2-40B4-BE49-F238E27FC236}">
                <a16:creationId xmlns:a16="http://schemas.microsoft.com/office/drawing/2014/main" id="{04C885BD-444C-4AD2-B538-D2B403196C6F}"/>
              </a:ext>
            </a:extLst>
          </p:cNvPr>
          <p:cNvSpPr>
            <a:spLocks noChangeArrowheads="1"/>
          </p:cNvSpPr>
          <p:nvPr/>
        </p:nvSpPr>
        <p:spPr bwMode="auto">
          <a:xfrm>
            <a:off x="1189038" y="1989138"/>
            <a:ext cx="6480175" cy="1728787"/>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0962" name="文本框 28680">
            <a:extLst>
              <a:ext uri="{FF2B5EF4-FFF2-40B4-BE49-F238E27FC236}">
                <a16:creationId xmlns:a16="http://schemas.microsoft.com/office/drawing/2014/main" id="{9D8453CA-5AC1-407F-9EB4-87E8DCC3D552}"/>
              </a:ext>
            </a:extLst>
          </p:cNvPr>
          <p:cNvSpPr txBox="1">
            <a:spLocks noChangeArrowheads="1"/>
          </p:cNvSpPr>
          <p:nvPr/>
        </p:nvSpPr>
        <p:spPr bwMode="auto">
          <a:xfrm>
            <a:off x="1504950" y="2090738"/>
            <a:ext cx="5400675"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lnSpc>
                <a:spcPct val="110000"/>
              </a:lnSpc>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是用数字成像技术在存储器中储存图像数据，所以数码相机又叫无胶片照相机。</a:t>
            </a:r>
          </a:p>
        </p:txBody>
      </p:sp>
      <p:sp>
        <p:nvSpPr>
          <p:cNvPr id="40963" name="圆角矩形 28681">
            <a:extLst>
              <a:ext uri="{FF2B5EF4-FFF2-40B4-BE49-F238E27FC236}">
                <a16:creationId xmlns:a16="http://schemas.microsoft.com/office/drawing/2014/main" id="{530489BE-4A6A-40B0-B688-45C8122989C2}"/>
              </a:ext>
            </a:extLst>
          </p:cNvPr>
          <p:cNvSpPr>
            <a:spLocks noChangeArrowheads="1"/>
          </p:cNvSpPr>
          <p:nvPr/>
        </p:nvSpPr>
        <p:spPr bwMode="auto">
          <a:xfrm>
            <a:off x="1187450" y="3933825"/>
            <a:ext cx="6481763" cy="25209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0964" name="文本框 28682">
            <a:extLst>
              <a:ext uri="{FF2B5EF4-FFF2-40B4-BE49-F238E27FC236}">
                <a16:creationId xmlns:a16="http://schemas.microsoft.com/office/drawing/2014/main" id="{66CB44B2-E44C-4A18-BE89-DF3135234859}"/>
              </a:ext>
            </a:extLst>
          </p:cNvPr>
          <p:cNvSpPr txBox="1">
            <a:spLocks noChangeArrowheads="1"/>
          </p:cNvSpPr>
          <p:nvPr/>
        </p:nvSpPr>
        <p:spPr bwMode="auto">
          <a:xfrm>
            <a:off x="1403350" y="4076700"/>
            <a:ext cx="6481763" cy="217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性能指标：</a:t>
            </a:r>
            <a:endParaRPr lang="en-US" altLang="zh-CN"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zh-CN" altLang="en-US" b="0">
              <a:solidFill>
                <a:srgbClr val="CC0000"/>
              </a:solidFill>
              <a:latin typeface="微软雅黑" panose="020B0503020204020204" pitchFamily="34" charset="-122"/>
              <a:ea typeface="微软雅黑" panose="020B0503020204020204" pitchFamily="34" charset="-122"/>
            </a:endParaRP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（1）CCD/CMOS像素数量     （6）存储卡类型和容量</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（2）CCD/CMOS尺寸            （7）数据记录类型</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（3）光学镜头的规格和性能    （8）数据输出方式</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（4）内部结构及取景方式</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（5）照片分辨率和拍摄数量</a:t>
            </a:r>
          </a:p>
        </p:txBody>
      </p:sp>
      <p:sp>
        <p:nvSpPr>
          <p:cNvPr id="40965" name="文本框 28684">
            <a:extLst>
              <a:ext uri="{FF2B5EF4-FFF2-40B4-BE49-F238E27FC236}">
                <a16:creationId xmlns:a16="http://schemas.microsoft.com/office/drawing/2014/main" id="{53F13292-D8E3-46D6-AEA6-6A3154171EAA}"/>
              </a:ext>
            </a:extLst>
          </p:cNvPr>
          <p:cNvSpPr txBox="1">
            <a:spLocks noChangeArrowheads="1"/>
          </p:cNvSpPr>
          <p:nvPr/>
        </p:nvSpPr>
        <p:spPr bwMode="auto">
          <a:xfrm>
            <a:off x="1522413" y="2058988"/>
            <a:ext cx="14160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solidFill>
                  <a:srgbClr val="CC0000"/>
                </a:solidFill>
                <a:ea typeface="黑体" panose="02010609060101010101" pitchFamily="49" charset="-122"/>
              </a:rPr>
              <a:t>数码相机</a:t>
            </a:r>
          </a:p>
        </p:txBody>
      </p:sp>
      <p:pic>
        <p:nvPicPr>
          <p:cNvPr id="40966" name="图片 28683" descr="数码相机">
            <a:extLst>
              <a:ext uri="{FF2B5EF4-FFF2-40B4-BE49-F238E27FC236}">
                <a16:creationId xmlns:a16="http://schemas.microsoft.com/office/drawing/2014/main" id="{7AB2E92D-590D-4745-B92D-0B499C6DC2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0138" y="1316038"/>
            <a:ext cx="1358900" cy="108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
            <a:extLst>
              <a:ext uri="{FF2B5EF4-FFF2-40B4-BE49-F238E27FC236}">
                <a16:creationId xmlns:a16="http://schemas.microsoft.com/office/drawing/2014/main" id="{981B8DC0-DFEA-224D-8D2C-76601AB9FEEE}"/>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0968" name="文本框 26631">
            <a:extLst>
              <a:ext uri="{FF2B5EF4-FFF2-40B4-BE49-F238E27FC236}">
                <a16:creationId xmlns:a16="http://schemas.microsoft.com/office/drawing/2014/main" id="{273F6E9F-B35D-41F6-87B6-A11B1B56A2D1}"/>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13" name="圆角矩形 12">
            <a:extLst>
              <a:ext uri="{FF2B5EF4-FFF2-40B4-BE49-F238E27FC236}">
                <a16:creationId xmlns:a16="http://schemas.microsoft.com/office/drawing/2014/main" id="{367905C2-2D4C-BC44-A495-24B9C2127353}"/>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圆角矩形 29697">
            <a:extLst>
              <a:ext uri="{FF2B5EF4-FFF2-40B4-BE49-F238E27FC236}">
                <a16:creationId xmlns:a16="http://schemas.microsoft.com/office/drawing/2014/main" id="{99CF3B8F-52B9-4686-B2AF-C979B32C315C}"/>
              </a:ext>
            </a:extLst>
          </p:cNvPr>
          <p:cNvSpPr>
            <a:spLocks noChangeArrowheads="1"/>
          </p:cNvSpPr>
          <p:nvPr/>
        </p:nvSpPr>
        <p:spPr bwMode="auto">
          <a:xfrm>
            <a:off x="1331913" y="1917700"/>
            <a:ext cx="6337300" cy="136842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1986" name="文本框 29704">
            <a:extLst>
              <a:ext uri="{FF2B5EF4-FFF2-40B4-BE49-F238E27FC236}">
                <a16:creationId xmlns:a16="http://schemas.microsoft.com/office/drawing/2014/main" id="{C16CAE9E-3AE5-4DE7-90A3-3B9AC3D1646C}"/>
              </a:ext>
            </a:extLst>
          </p:cNvPr>
          <p:cNvSpPr txBox="1">
            <a:spLocks noChangeArrowheads="1"/>
          </p:cNvSpPr>
          <p:nvPr/>
        </p:nvSpPr>
        <p:spPr bwMode="auto">
          <a:xfrm>
            <a:off x="1620838" y="1989138"/>
            <a:ext cx="5149850"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即通常所说的DV，它的图像处理及信号的记录全部使用数字信号记在录磁带上。</a:t>
            </a:r>
          </a:p>
        </p:txBody>
      </p:sp>
      <p:sp>
        <p:nvSpPr>
          <p:cNvPr id="41987" name="圆角矩形 29705">
            <a:extLst>
              <a:ext uri="{FF2B5EF4-FFF2-40B4-BE49-F238E27FC236}">
                <a16:creationId xmlns:a16="http://schemas.microsoft.com/office/drawing/2014/main" id="{8E89D5C3-9F8B-466C-B36D-F97BC055EA45}"/>
              </a:ext>
            </a:extLst>
          </p:cNvPr>
          <p:cNvSpPr>
            <a:spLocks noChangeArrowheads="1"/>
          </p:cNvSpPr>
          <p:nvPr/>
        </p:nvSpPr>
        <p:spPr bwMode="auto">
          <a:xfrm>
            <a:off x="1404938" y="3502025"/>
            <a:ext cx="6335712" cy="309562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1988" name="文本框 29706">
            <a:extLst>
              <a:ext uri="{FF2B5EF4-FFF2-40B4-BE49-F238E27FC236}">
                <a16:creationId xmlns:a16="http://schemas.microsoft.com/office/drawing/2014/main" id="{F5082C23-59DD-4208-BD3A-4421BC779AF1}"/>
              </a:ext>
            </a:extLst>
          </p:cNvPr>
          <p:cNvSpPr txBox="1">
            <a:spLocks noChangeArrowheads="1"/>
          </p:cNvSpPr>
          <p:nvPr/>
        </p:nvSpPr>
        <p:spPr bwMode="auto">
          <a:xfrm>
            <a:off x="1620838" y="3602038"/>
            <a:ext cx="5903912"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分类：</a:t>
            </a: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sz="2000" b="0">
              <a:solidFill>
                <a:srgbClr val="CC0000"/>
              </a:solidFill>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zh-CN" altLang="en-US" sz="2000" b="0">
              <a:latin typeface="微软雅黑" panose="020B0503020204020204" pitchFamily="34" charset="-122"/>
              <a:ea typeface="微软雅黑" panose="020B0503020204020204" pitchFamily="34" charset="-122"/>
            </a:endParaRPr>
          </a:p>
        </p:txBody>
      </p:sp>
      <p:pic>
        <p:nvPicPr>
          <p:cNvPr id="41989" name="图片 26">
            <a:extLst>
              <a:ext uri="{FF2B5EF4-FFF2-40B4-BE49-F238E27FC236}">
                <a16:creationId xmlns:a16="http://schemas.microsoft.com/office/drawing/2014/main" id="{EBC8A200-B1FF-4EDB-B605-FDFFEB6A4EC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05575" y="1112838"/>
            <a:ext cx="2233613" cy="134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0" name="文本框 29708">
            <a:extLst>
              <a:ext uri="{FF2B5EF4-FFF2-40B4-BE49-F238E27FC236}">
                <a16:creationId xmlns:a16="http://schemas.microsoft.com/office/drawing/2014/main" id="{95A83CDF-3A5C-4907-BA83-89D0E6EC8A58}"/>
              </a:ext>
            </a:extLst>
          </p:cNvPr>
          <p:cNvSpPr txBox="1">
            <a:spLocks noChangeArrowheads="1"/>
          </p:cNvSpPr>
          <p:nvPr/>
        </p:nvSpPr>
        <p:spPr bwMode="auto">
          <a:xfrm>
            <a:off x="1484313" y="197485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数字摄像机</a:t>
            </a:r>
          </a:p>
        </p:txBody>
      </p:sp>
      <p:sp>
        <p:nvSpPr>
          <p:cNvPr id="41991" name="文本框 1">
            <a:extLst>
              <a:ext uri="{FF2B5EF4-FFF2-40B4-BE49-F238E27FC236}">
                <a16:creationId xmlns:a16="http://schemas.microsoft.com/office/drawing/2014/main" id="{83ACA4F8-7E62-4BAD-A7F3-767CBA1AA162}"/>
              </a:ext>
            </a:extLst>
          </p:cNvPr>
          <p:cNvSpPr txBox="1">
            <a:spLocks noChangeArrowheads="1"/>
          </p:cNvSpPr>
          <p:nvPr/>
        </p:nvSpPr>
        <p:spPr bwMode="auto">
          <a:xfrm>
            <a:off x="1920875" y="4332288"/>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使用用途</a:t>
            </a:r>
          </a:p>
        </p:txBody>
      </p:sp>
      <p:sp>
        <p:nvSpPr>
          <p:cNvPr id="3" name="左大括号 2">
            <a:extLst>
              <a:ext uri="{FF2B5EF4-FFF2-40B4-BE49-F238E27FC236}">
                <a16:creationId xmlns:a16="http://schemas.microsoft.com/office/drawing/2014/main" id="{2C244CD0-CAC5-A044-983F-D2DE6681A994}"/>
              </a:ext>
            </a:extLst>
          </p:cNvPr>
          <p:cNvSpPr/>
          <p:nvPr/>
        </p:nvSpPr>
        <p:spPr>
          <a:xfrm>
            <a:off x="3078163" y="3841750"/>
            <a:ext cx="468312" cy="12954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993" name="文本框 3">
            <a:extLst>
              <a:ext uri="{FF2B5EF4-FFF2-40B4-BE49-F238E27FC236}">
                <a16:creationId xmlns:a16="http://schemas.microsoft.com/office/drawing/2014/main" id="{75851ECF-C3D7-42B1-9C73-4D5840CF9FF7}"/>
              </a:ext>
            </a:extLst>
          </p:cNvPr>
          <p:cNvSpPr txBox="1">
            <a:spLocks noChangeArrowheads="1"/>
          </p:cNvSpPr>
          <p:nvPr/>
        </p:nvSpPr>
        <p:spPr bwMode="auto">
          <a:xfrm>
            <a:off x="3546475" y="3752850"/>
            <a:ext cx="8826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广播级</a:t>
            </a: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专业级</a:t>
            </a: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民用级</a:t>
            </a:r>
          </a:p>
        </p:txBody>
      </p:sp>
      <p:sp>
        <p:nvSpPr>
          <p:cNvPr id="41994" name="文本框 31">
            <a:extLst>
              <a:ext uri="{FF2B5EF4-FFF2-40B4-BE49-F238E27FC236}">
                <a16:creationId xmlns:a16="http://schemas.microsoft.com/office/drawing/2014/main" id="{D46B32FB-8084-4608-A573-EF35D516B16C}"/>
              </a:ext>
            </a:extLst>
          </p:cNvPr>
          <p:cNvSpPr txBox="1">
            <a:spLocks noChangeArrowheads="1"/>
          </p:cNvSpPr>
          <p:nvPr/>
        </p:nvSpPr>
        <p:spPr bwMode="auto">
          <a:xfrm>
            <a:off x="4670425" y="4965700"/>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存储方式</a:t>
            </a:r>
          </a:p>
        </p:txBody>
      </p:sp>
      <p:sp>
        <p:nvSpPr>
          <p:cNvPr id="33" name="左大括号 32">
            <a:extLst>
              <a:ext uri="{FF2B5EF4-FFF2-40B4-BE49-F238E27FC236}">
                <a16:creationId xmlns:a16="http://schemas.microsoft.com/office/drawing/2014/main" id="{37337BD8-5C43-064F-90D1-35B0F6D249E8}"/>
              </a:ext>
            </a:extLst>
          </p:cNvPr>
          <p:cNvSpPr/>
          <p:nvPr/>
        </p:nvSpPr>
        <p:spPr>
          <a:xfrm>
            <a:off x="5807075" y="4271963"/>
            <a:ext cx="468313" cy="170656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996" name="文本框 33">
            <a:extLst>
              <a:ext uri="{FF2B5EF4-FFF2-40B4-BE49-F238E27FC236}">
                <a16:creationId xmlns:a16="http://schemas.microsoft.com/office/drawing/2014/main" id="{460DF158-CA1B-490D-B529-AAB811F631D8}"/>
              </a:ext>
            </a:extLst>
          </p:cNvPr>
          <p:cNvSpPr txBox="1">
            <a:spLocks noChangeArrowheads="1"/>
          </p:cNvSpPr>
          <p:nvPr/>
        </p:nvSpPr>
        <p:spPr bwMode="auto">
          <a:xfrm>
            <a:off x="6272213" y="4133850"/>
            <a:ext cx="110807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磁带式</a:t>
            </a: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光盘式</a:t>
            </a: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硬盘式</a:t>
            </a: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存储卡式</a:t>
            </a:r>
            <a:endParaRPr lang="en-US" altLang="zh-CN" b="0">
              <a:latin typeface="微软雅黑" panose="020B0503020204020204" pitchFamily="34" charset="-122"/>
              <a:ea typeface="微软雅黑" panose="020B0503020204020204" pitchFamily="34" charset="-122"/>
            </a:endParaRPr>
          </a:p>
        </p:txBody>
      </p:sp>
      <p:sp>
        <p:nvSpPr>
          <p:cNvPr id="41997" name="文本框 34">
            <a:extLst>
              <a:ext uri="{FF2B5EF4-FFF2-40B4-BE49-F238E27FC236}">
                <a16:creationId xmlns:a16="http://schemas.microsoft.com/office/drawing/2014/main" id="{1A001DCB-4E38-4B8E-9950-431D9178F565}"/>
              </a:ext>
            </a:extLst>
          </p:cNvPr>
          <p:cNvSpPr txBox="1">
            <a:spLocks noChangeArrowheads="1"/>
          </p:cNvSpPr>
          <p:nvPr/>
        </p:nvSpPr>
        <p:spPr bwMode="auto">
          <a:xfrm>
            <a:off x="1920875" y="5762625"/>
            <a:ext cx="1114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感光器件</a:t>
            </a:r>
          </a:p>
        </p:txBody>
      </p:sp>
      <p:sp>
        <p:nvSpPr>
          <p:cNvPr id="36" name="左大括号 35">
            <a:extLst>
              <a:ext uri="{FF2B5EF4-FFF2-40B4-BE49-F238E27FC236}">
                <a16:creationId xmlns:a16="http://schemas.microsoft.com/office/drawing/2014/main" id="{F5889490-E904-5F4B-8DEA-1C7E047788A4}"/>
              </a:ext>
            </a:extLst>
          </p:cNvPr>
          <p:cNvSpPr/>
          <p:nvPr/>
        </p:nvSpPr>
        <p:spPr>
          <a:xfrm>
            <a:off x="3132138" y="5518150"/>
            <a:ext cx="369887" cy="900113"/>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41999" name="文本框 36">
            <a:extLst>
              <a:ext uri="{FF2B5EF4-FFF2-40B4-BE49-F238E27FC236}">
                <a16:creationId xmlns:a16="http://schemas.microsoft.com/office/drawing/2014/main" id="{08242394-9728-47EA-8A72-CB3AD2026818}"/>
              </a:ext>
            </a:extLst>
          </p:cNvPr>
          <p:cNvSpPr txBox="1">
            <a:spLocks noChangeArrowheads="1"/>
          </p:cNvSpPr>
          <p:nvPr/>
        </p:nvSpPr>
        <p:spPr bwMode="auto">
          <a:xfrm>
            <a:off x="3546475" y="5351463"/>
            <a:ext cx="11017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CCD</a:t>
            </a: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CMOS</a:t>
            </a:r>
            <a:endParaRPr lang="zh-CN" altLang="en-US" b="0">
              <a:latin typeface="微软雅黑" panose="020B0503020204020204" pitchFamily="34" charset="-122"/>
              <a:ea typeface="微软雅黑" panose="020B0503020204020204" pitchFamily="34" charset="-122"/>
            </a:endParaRPr>
          </a:p>
        </p:txBody>
      </p:sp>
      <p:grpSp>
        <p:nvGrpSpPr>
          <p:cNvPr id="42000" name="组合 8">
            <a:extLst>
              <a:ext uri="{FF2B5EF4-FFF2-40B4-BE49-F238E27FC236}">
                <a16:creationId xmlns:a16="http://schemas.microsoft.com/office/drawing/2014/main" id="{29697063-E7FB-4B8C-9175-089DF0173E94}"/>
              </a:ext>
            </a:extLst>
          </p:cNvPr>
          <p:cNvGrpSpPr>
            <a:grpSpLocks/>
          </p:cNvGrpSpPr>
          <p:nvPr/>
        </p:nvGrpSpPr>
        <p:grpSpPr bwMode="auto">
          <a:xfrm>
            <a:off x="8526463" y="3552825"/>
            <a:ext cx="504825" cy="504825"/>
            <a:chOff x="8521417" y="2709863"/>
            <a:chExt cx="504056" cy="504056"/>
          </a:xfrm>
        </p:grpSpPr>
        <p:sp>
          <p:nvSpPr>
            <p:cNvPr id="39" name="椭圆 38">
              <a:extLst>
                <a:ext uri="{FF2B5EF4-FFF2-40B4-BE49-F238E27FC236}">
                  <a16:creationId xmlns:a16="http://schemas.microsoft.com/office/drawing/2014/main" id="{790101E2-CC5E-FB41-ACDA-8FBED2CB156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a:extLst>
                <a:ext uri="{FF2B5EF4-FFF2-40B4-BE49-F238E27FC236}">
                  <a16:creationId xmlns:a16="http://schemas.microsoft.com/office/drawing/2014/main" id="{9221B4E8-D5FA-244B-867C-23AB9C7052B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上箭头 5155">
              <a:hlinkClick r:id="rId3" action="ppaction://hlinksldjump" tooltip="下一个知识点"/>
              <a:extLst>
                <a:ext uri="{FF2B5EF4-FFF2-40B4-BE49-F238E27FC236}">
                  <a16:creationId xmlns:a16="http://schemas.microsoft.com/office/drawing/2014/main" id="{360BA642-D3A1-E64C-9064-886ACD16554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2001" name="组合 23">
            <a:extLst>
              <a:ext uri="{FF2B5EF4-FFF2-40B4-BE49-F238E27FC236}">
                <a16:creationId xmlns:a16="http://schemas.microsoft.com/office/drawing/2014/main" id="{04598EDA-8405-44F8-B7F8-F99412B41DCB}"/>
              </a:ext>
            </a:extLst>
          </p:cNvPr>
          <p:cNvGrpSpPr>
            <a:grpSpLocks/>
          </p:cNvGrpSpPr>
          <p:nvPr/>
        </p:nvGrpSpPr>
        <p:grpSpPr bwMode="auto">
          <a:xfrm>
            <a:off x="8526463" y="4364038"/>
            <a:ext cx="504825" cy="504825"/>
            <a:chOff x="8432678" y="1661126"/>
            <a:chExt cx="504056" cy="504056"/>
          </a:xfrm>
        </p:grpSpPr>
        <p:sp>
          <p:nvSpPr>
            <p:cNvPr id="46" name="椭圆 45">
              <a:extLst>
                <a:ext uri="{FF2B5EF4-FFF2-40B4-BE49-F238E27FC236}">
                  <a16:creationId xmlns:a16="http://schemas.microsoft.com/office/drawing/2014/main" id="{93CF8EB1-95EA-284D-9AEE-DE15FE52020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4" action="ppaction://hlinksldjump" tooltip="返回知识点目录"/>
              <a:extLst>
                <a:ext uri="{FF2B5EF4-FFF2-40B4-BE49-F238E27FC236}">
                  <a16:creationId xmlns:a16="http://schemas.microsoft.com/office/drawing/2014/main" id="{865D00DC-C029-EB41-A793-886991E4BBE0}"/>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832DE6BE-54A0-8642-9774-71020134151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2002" name="组合 14">
            <a:extLst>
              <a:ext uri="{FF2B5EF4-FFF2-40B4-BE49-F238E27FC236}">
                <a16:creationId xmlns:a16="http://schemas.microsoft.com/office/drawing/2014/main" id="{59E6A580-F9B7-4A97-8D04-8BD36168C720}"/>
              </a:ext>
            </a:extLst>
          </p:cNvPr>
          <p:cNvGrpSpPr>
            <a:grpSpLocks/>
          </p:cNvGrpSpPr>
          <p:nvPr/>
        </p:nvGrpSpPr>
        <p:grpSpPr bwMode="auto">
          <a:xfrm>
            <a:off x="8526463" y="2741613"/>
            <a:ext cx="504825" cy="504825"/>
            <a:chOff x="8532440" y="3501008"/>
            <a:chExt cx="504056" cy="504056"/>
          </a:xfrm>
        </p:grpSpPr>
        <p:grpSp>
          <p:nvGrpSpPr>
            <p:cNvPr id="42006" name="组合 15">
              <a:extLst>
                <a:ext uri="{FF2B5EF4-FFF2-40B4-BE49-F238E27FC236}">
                  <a16:creationId xmlns:a16="http://schemas.microsoft.com/office/drawing/2014/main" id="{C547F309-C053-41AB-8471-C373E9CDF324}"/>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F81FA935-5EE0-E146-8F6C-10AB3B05EFAD}"/>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64C181FE-ECC7-8F4F-AE47-7B6D1BBB6E68}"/>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E9D516AC-0776-3E44-8253-71EEDA65B4EC}"/>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文本框 1">
            <a:extLst>
              <a:ext uri="{FF2B5EF4-FFF2-40B4-BE49-F238E27FC236}">
                <a16:creationId xmlns:a16="http://schemas.microsoft.com/office/drawing/2014/main" id="{29D5D990-BA35-6947-85A1-059E9F4DB478}"/>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2004" name="文本框 26631">
            <a:extLst>
              <a:ext uri="{FF2B5EF4-FFF2-40B4-BE49-F238E27FC236}">
                <a16:creationId xmlns:a16="http://schemas.microsoft.com/office/drawing/2014/main" id="{CFDA955B-7C07-41B2-8319-5D5690372A37}"/>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38" name="圆角矩形 37">
            <a:extLst>
              <a:ext uri="{FF2B5EF4-FFF2-40B4-BE49-F238E27FC236}">
                <a16:creationId xmlns:a16="http://schemas.microsoft.com/office/drawing/2014/main" id="{6BF10A5A-89BC-404D-9000-43D8EA2AE7D1}"/>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圆角矩形 30721">
            <a:extLst>
              <a:ext uri="{FF2B5EF4-FFF2-40B4-BE49-F238E27FC236}">
                <a16:creationId xmlns:a16="http://schemas.microsoft.com/office/drawing/2014/main" id="{F82305E3-9D29-4681-B3DD-93F2DEB6787F}"/>
              </a:ext>
            </a:extLst>
          </p:cNvPr>
          <p:cNvSpPr>
            <a:spLocks noChangeArrowheads="1"/>
          </p:cNvSpPr>
          <p:nvPr/>
        </p:nvSpPr>
        <p:spPr bwMode="auto">
          <a:xfrm>
            <a:off x="1476375" y="2924175"/>
            <a:ext cx="6335713" cy="27368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3010" name="文本框 30728">
            <a:extLst>
              <a:ext uri="{FF2B5EF4-FFF2-40B4-BE49-F238E27FC236}">
                <a16:creationId xmlns:a16="http://schemas.microsoft.com/office/drawing/2014/main" id="{8F3C9ACF-86AD-4CD7-A963-740ABF0DF144}"/>
              </a:ext>
            </a:extLst>
          </p:cNvPr>
          <p:cNvSpPr txBox="1">
            <a:spLocks noChangeArrowheads="1"/>
          </p:cNvSpPr>
          <p:nvPr/>
        </p:nvSpPr>
        <p:spPr bwMode="auto">
          <a:xfrm>
            <a:off x="1908175" y="2995613"/>
            <a:ext cx="5543550" cy="195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性能指标：</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（1）摄像机灵敏度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（2）水平分解力</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（3）信噪比</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（4）CCD的规格、尺寸以及数量</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（5）镜头、数/模转换比特数、压缩比和最低照度等   </a:t>
            </a:r>
          </a:p>
        </p:txBody>
      </p:sp>
      <p:sp>
        <p:nvSpPr>
          <p:cNvPr id="43011" name="文本框 30730">
            <a:extLst>
              <a:ext uri="{FF2B5EF4-FFF2-40B4-BE49-F238E27FC236}">
                <a16:creationId xmlns:a16="http://schemas.microsoft.com/office/drawing/2014/main" id="{C4F7F4C3-8A4E-470E-9550-68CB17DC5A52}"/>
              </a:ext>
            </a:extLst>
          </p:cNvPr>
          <p:cNvSpPr txBox="1">
            <a:spLocks noChangeArrowheads="1"/>
          </p:cNvSpPr>
          <p:nvPr/>
        </p:nvSpPr>
        <p:spPr bwMode="auto">
          <a:xfrm>
            <a:off x="1019175" y="2344738"/>
            <a:ext cx="17065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solidFill>
                  <a:srgbClr val="CC0000"/>
                </a:solidFill>
                <a:ea typeface="黑体" panose="02010609060101010101" pitchFamily="49" charset="-122"/>
              </a:rPr>
              <a:t>数字摄像机</a:t>
            </a:r>
            <a:endParaRPr lang="zh-CN" altLang="en-US" b="0"/>
          </a:p>
        </p:txBody>
      </p:sp>
      <p:pic>
        <p:nvPicPr>
          <p:cNvPr id="43012" name="图片 24">
            <a:extLst>
              <a:ext uri="{FF2B5EF4-FFF2-40B4-BE49-F238E27FC236}">
                <a16:creationId xmlns:a16="http://schemas.microsoft.com/office/drawing/2014/main" id="{B77347C2-2F75-457F-B765-F0C0EED9D56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4850" y="1903413"/>
            <a:ext cx="2738438"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013" name="组合 8">
            <a:extLst>
              <a:ext uri="{FF2B5EF4-FFF2-40B4-BE49-F238E27FC236}">
                <a16:creationId xmlns:a16="http://schemas.microsoft.com/office/drawing/2014/main" id="{03C15956-6788-4846-8D67-FFAADEE879C9}"/>
              </a:ext>
            </a:extLst>
          </p:cNvPr>
          <p:cNvGrpSpPr>
            <a:grpSpLocks/>
          </p:cNvGrpSpPr>
          <p:nvPr/>
        </p:nvGrpSpPr>
        <p:grpSpPr bwMode="auto">
          <a:xfrm>
            <a:off x="8526463" y="3552825"/>
            <a:ext cx="504825" cy="504825"/>
            <a:chOff x="8521417" y="2709863"/>
            <a:chExt cx="504056" cy="504056"/>
          </a:xfrm>
        </p:grpSpPr>
        <p:sp>
          <p:nvSpPr>
            <p:cNvPr id="26" name="椭圆 25">
              <a:extLst>
                <a:ext uri="{FF2B5EF4-FFF2-40B4-BE49-F238E27FC236}">
                  <a16:creationId xmlns:a16="http://schemas.microsoft.com/office/drawing/2014/main" id="{A3ADBC05-4121-EB4D-B1A8-D38518451BC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E64A17FA-0549-8141-A353-A4055A875A7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3" action="ppaction://hlinksldjump" tooltip="下一个知识点"/>
              <a:extLst>
                <a:ext uri="{FF2B5EF4-FFF2-40B4-BE49-F238E27FC236}">
                  <a16:creationId xmlns:a16="http://schemas.microsoft.com/office/drawing/2014/main" id="{8C35A31B-44F9-0F49-812D-1B03B191FD5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3014" name="组合 23">
            <a:extLst>
              <a:ext uri="{FF2B5EF4-FFF2-40B4-BE49-F238E27FC236}">
                <a16:creationId xmlns:a16="http://schemas.microsoft.com/office/drawing/2014/main" id="{F4543C81-D6E7-42A8-AFAD-BB74FEF08C90}"/>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FEF0C4B8-0F31-3549-99FB-4BFFF1DF547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4" name="上箭头 5155">
              <a:hlinkClick r:id="rId4" action="ppaction://hlinksldjump" tooltip="返回知识点目录"/>
              <a:extLst>
                <a:ext uri="{FF2B5EF4-FFF2-40B4-BE49-F238E27FC236}">
                  <a16:creationId xmlns:a16="http://schemas.microsoft.com/office/drawing/2014/main" id="{0FC7CC6B-56D6-E244-84A7-B7426108D4A4}"/>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8" name="椭圆 37">
              <a:extLst>
                <a:ext uri="{FF2B5EF4-FFF2-40B4-BE49-F238E27FC236}">
                  <a16:creationId xmlns:a16="http://schemas.microsoft.com/office/drawing/2014/main" id="{F728AFE4-48AE-234B-B1EA-BCBF0034F88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3015" name="组合 14">
            <a:extLst>
              <a:ext uri="{FF2B5EF4-FFF2-40B4-BE49-F238E27FC236}">
                <a16:creationId xmlns:a16="http://schemas.microsoft.com/office/drawing/2014/main" id="{C92F7B66-71C2-49A9-A978-A8E7A543DF0A}"/>
              </a:ext>
            </a:extLst>
          </p:cNvPr>
          <p:cNvGrpSpPr>
            <a:grpSpLocks/>
          </p:cNvGrpSpPr>
          <p:nvPr/>
        </p:nvGrpSpPr>
        <p:grpSpPr bwMode="auto">
          <a:xfrm>
            <a:off x="8526463" y="2741613"/>
            <a:ext cx="504825" cy="504825"/>
            <a:chOff x="8532440" y="3501008"/>
            <a:chExt cx="504056" cy="504056"/>
          </a:xfrm>
        </p:grpSpPr>
        <p:grpSp>
          <p:nvGrpSpPr>
            <p:cNvPr id="43019" name="组合 15">
              <a:extLst>
                <a:ext uri="{FF2B5EF4-FFF2-40B4-BE49-F238E27FC236}">
                  <a16:creationId xmlns:a16="http://schemas.microsoft.com/office/drawing/2014/main" id="{A8B338D6-AD5F-462D-948F-5294846130F9}"/>
                </a:ext>
              </a:extLst>
            </p:cNvPr>
            <p:cNvGrpSpPr>
              <a:grpSpLocks/>
            </p:cNvGrpSpPr>
            <p:nvPr/>
          </p:nvGrpSpPr>
          <p:grpSpPr bwMode="auto">
            <a:xfrm>
              <a:off x="8532440" y="3501008"/>
              <a:ext cx="504056" cy="504056"/>
              <a:chOff x="8532440" y="3501008"/>
              <a:chExt cx="504056" cy="504056"/>
            </a:xfrm>
          </p:grpSpPr>
          <p:sp>
            <p:nvSpPr>
              <p:cNvPr id="42" name="椭圆 41">
                <a:extLst>
                  <a:ext uri="{FF2B5EF4-FFF2-40B4-BE49-F238E27FC236}">
                    <a16:creationId xmlns:a16="http://schemas.microsoft.com/office/drawing/2014/main" id="{0331BAC2-2C1C-FE49-8B1F-F83D8596DFB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5" action="ppaction://hlinksldjump" tooltip="上一个知识点"/>
                <a:extLst>
                  <a:ext uri="{FF2B5EF4-FFF2-40B4-BE49-F238E27FC236}">
                    <a16:creationId xmlns:a16="http://schemas.microsoft.com/office/drawing/2014/main" id="{B916774A-1AD1-9E4F-BD1D-ED2EF020E9F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1" name="椭圆 40">
              <a:extLst>
                <a:ext uri="{FF2B5EF4-FFF2-40B4-BE49-F238E27FC236}">
                  <a16:creationId xmlns:a16="http://schemas.microsoft.com/office/drawing/2014/main" id="{D1A273AE-CCE4-584C-8ED8-50C798A7AD14}"/>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3" name="文本框 1">
            <a:extLst>
              <a:ext uri="{FF2B5EF4-FFF2-40B4-BE49-F238E27FC236}">
                <a16:creationId xmlns:a16="http://schemas.microsoft.com/office/drawing/2014/main" id="{5A354A72-C59F-4242-BA9D-2BEEE06657CB}"/>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3017" name="文本框 26631">
            <a:extLst>
              <a:ext uri="{FF2B5EF4-FFF2-40B4-BE49-F238E27FC236}">
                <a16:creationId xmlns:a16="http://schemas.microsoft.com/office/drawing/2014/main" id="{51DCB781-4956-4916-8041-48C104519F0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5" name="圆角矩形 24">
            <a:extLst>
              <a:ext uri="{FF2B5EF4-FFF2-40B4-BE49-F238E27FC236}">
                <a16:creationId xmlns:a16="http://schemas.microsoft.com/office/drawing/2014/main" id="{71E76C0F-F4A0-DC4E-A020-9FFA4CDEB63B}"/>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圆角矩形 31745">
            <a:extLst>
              <a:ext uri="{FF2B5EF4-FFF2-40B4-BE49-F238E27FC236}">
                <a16:creationId xmlns:a16="http://schemas.microsoft.com/office/drawing/2014/main" id="{C18160CD-F477-4977-8A06-3B0299BBBF67}"/>
              </a:ext>
            </a:extLst>
          </p:cNvPr>
          <p:cNvSpPr>
            <a:spLocks noChangeArrowheads="1"/>
          </p:cNvSpPr>
          <p:nvPr/>
        </p:nvSpPr>
        <p:spPr bwMode="auto">
          <a:xfrm>
            <a:off x="1260475" y="2565400"/>
            <a:ext cx="6335713" cy="27368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4034" name="文本框 31752">
            <a:extLst>
              <a:ext uri="{FF2B5EF4-FFF2-40B4-BE49-F238E27FC236}">
                <a16:creationId xmlns:a16="http://schemas.microsoft.com/office/drawing/2014/main" id="{2D1B8791-799B-4DD7-9B65-311E3A280C2B}"/>
              </a:ext>
            </a:extLst>
          </p:cNvPr>
          <p:cNvSpPr txBox="1">
            <a:spLocks noChangeArrowheads="1"/>
          </p:cNvSpPr>
          <p:nvPr/>
        </p:nvSpPr>
        <p:spPr bwMode="auto">
          <a:xfrm>
            <a:off x="1692275" y="2997200"/>
            <a:ext cx="5256213"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它不能提供存储功能，而是通过USB接口与计算机相连，直接将影像资料传入计算机，经常用在网络视频、拍摄图像以及实时监控等方面。</a:t>
            </a:r>
          </a:p>
        </p:txBody>
      </p:sp>
      <p:sp>
        <p:nvSpPr>
          <p:cNvPr id="44035" name="文本框 31753">
            <a:extLst>
              <a:ext uri="{FF2B5EF4-FFF2-40B4-BE49-F238E27FC236}">
                <a16:creationId xmlns:a16="http://schemas.microsoft.com/office/drawing/2014/main" id="{B9880522-85C4-4C93-8D2F-F33E9DF09F66}"/>
              </a:ext>
            </a:extLst>
          </p:cNvPr>
          <p:cNvSpPr txBox="1">
            <a:spLocks noChangeArrowheads="1"/>
          </p:cNvSpPr>
          <p:nvPr/>
        </p:nvSpPr>
        <p:spPr bwMode="auto">
          <a:xfrm>
            <a:off x="1573213" y="2895600"/>
            <a:ext cx="1466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数字摄像头</a:t>
            </a:r>
          </a:p>
        </p:txBody>
      </p:sp>
      <p:pic>
        <p:nvPicPr>
          <p:cNvPr id="44036" name="图片 24">
            <a:extLst>
              <a:ext uri="{FF2B5EF4-FFF2-40B4-BE49-F238E27FC236}">
                <a16:creationId xmlns:a16="http://schemas.microsoft.com/office/drawing/2014/main" id="{22E36E97-9AE6-4E20-A1DF-20DA1B4D1A4A}"/>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65875" y="1646238"/>
            <a:ext cx="1747838" cy="174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037" name="组合 8">
            <a:extLst>
              <a:ext uri="{FF2B5EF4-FFF2-40B4-BE49-F238E27FC236}">
                <a16:creationId xmlns:a16="http://schemas.microsoft.com/office/drawing/2014/main" id="{3F7022A2-DD3C-4C7A-A55C-DD4CBE17B83A}"/>
              </a:ext>
            </a:extLst>
          </p:cNvPr>
          <p:cNvGrpSpPr>
            <a:grpSpLocks/>
          </p:cNvGrpSpPr>
          <p:nvPr/>
        </p:nvGrpSpPr>
        <p:grpSpPr bwMode="auto">
          <a:xfrm>
            <a:off x="8526463" y="3552825"/>
            <a:ext cx="504825" cy="504825"/>
            <a:chOff x="8521417" y="2709863"/>
            <a:chExt cx="504056" cy="504056"/>
          </a:xfrm>
        </p:grpSpPr>
        <p:sp>
          <p:nvSpPr>
            <p:cNvPr id="26" name="椭圆 25">
              <a:extLst>
                <a:ext uri="{FF2B5EF4-FFF2-40B4-BE49-F238E27FC236}">
                  <a16:creationId xmlns:a16="http://schemas.microsoft.com/office/drawing/2014/main" id="{92BAE753-1603-6F43-AC36-1FD806C46C4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6E5F27D7-6702-884D-A448-29C2B950AAF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3" action="ppaction://hlinksldjump" tooltip="下一个知识点"/>
              <a:extLst>
                <a:ext uri="{FF2B5EF4-FFF2-40B4-BE49-F238E27FC236}">
                  <a16:creationId xmlns:a16="http://schemas.microsoft.com/office/drawing/2014/main" id="{2CCB4E37-A942-7843-9C96-7E831E9567D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4038" name="组合 23">
            <a:extLst>
              <a:ext uri="{FF2B5EF4-FFF2-40B4-BE49-F238E27FC236}">
                <a16:creationId xmlns:a16="http://schemas.microsoft.com/office/drawing/2014/main" id="{1223D5F7-CE22-4571-9163-60BA1C64ED26}"/>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EE90E2C2-B075-AF45-8DBD-708E24AE225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4" name="上箭头 5155">
              <a:hlinkClick r:id="rId4" action="ppaction://hlinksldjump" tooltip="返回知识点目录"/>
              <a:extLst>
                <a:ext uri="{FF2B5EF4-FFF2-40B4-BE49-F238E27FC236}">
                  <a16:creationId xmlns:a16="http://schemas.microsoft.com/office/drawing/2014/main" id="{AB311312-CA55-4B4A-AD96-F843CAD2E8D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8" name="椭圆 37">
              <a:extLst>
                <a:ext uri="{FF2B5EF4-FFF2-40B4-BE49-F238E27FC236}">
                  <a16:creationId xmlns:a16="http://schemas.microsoft.com/office/drawing/2014/main" id="{585DB66C-BDB5-4D44-9384-FF9E38C9FB3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4039" name="组合 14">
            <a:extLst>
              <a:ext uri="{FF2B5EF4-FFF2-40B4-BE49-F238E27FC236}">
                <a16:creationId xmlns:a16="http://schemas.microsoft.com/office/drawing/2014/main" id="{5B63FC00-4D5F-4014-BBAE-782B04E751EE}"/>
              </a:ext>
            </a:extLst>
          </p:cNvPr>
          <p:cNvGrpSpPr>
            <a:grpSpLocks/>
          </p:cNvGrpSpPr>
          <p:nvPr/>
        </p:nvGrpSpPr>
        <p:grpSpPr bwMode="auto">
          <a:xfrm>
            <a:off x="8526463" y="2741613"/>
            <a:ext cx="504825" cy="504825"/>
            <a:chOff x="8532440" y="3501008"/>
            <a:chExt cx="504056" cy="504056"/>
          </a:xfrm>
        </p:grpSpPr>
        <p:grpSp>
          <p:nvGrpSpPr>
            <p:cNvPr id="44043" name="组合 15">
              <a:extLst>
                <a:ext uri="{FF2B5EF4-FFF2-40B4-BE49-F238E27FC236}">
                  <a16:creationId xmlns:a16="http://schemas.microsoft.com/office/drawing/2014/main" id="{DF8F25BF-AA85-48A1-9883-D30C245AFDF3}"/>
                </a:ext>
              </a:extLst>
            </p:cNvPr>
            <p:cNvGrpSpPr>
              <a:grpSpLocks/>
            </p:cNvGrpSpPr>
            <p:nvPr/>
          </p:nvGrpSpPr>
          <p:grpSpPr bwMode="auto">
            <a:xfrm>
              <a:off x="8532440" y="3501008"/>
              <a:ext cx="504056" cy="504056"/>
              <a:chOff x="8532440" y="3501008"/>
              <a:chExt cx="504056" cy="504056"/>
            </a:xfrm>
          </p:grpSpPr>
          <p:sp>
            <p:nvSpPr>
              <p:cNvPr id="42" name="椭圆 41">
                <a:extLst>
                  <a:ext uri="{FF2B5EF4-FFF2-40B4-BE49-F238E27FC236}">
                    <a16:creationId xmlns:a16="http://schemas.microsoft.com/office/drawing/2014/main" id="{753E1A2C-1949-4645-B16E-F4310492E4F9}"/>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5" action="ppaction://hlinksldjump" tooltip="上一个知识点"/>
                <a:extLst>
                  <a:ext uri="{FF2B5EF4-FFF2-40B4-BE49-F238E27FC236}">
                    <a16:creationId xmlns:a16="http://schemas.microsoft.com/office/drawing/2014/main" id="{B662810F-7E2B-1F45-876C-5304CD68AB3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1" name="椭圆 40">
              <a:extLst>
                <a:ext uri="{FF2B5EF4-FFF2-40B4-BE49-F238E27FC236}">
                  <a16:creationId xmlns:a16="http://schemas.microsoft.com/office/drawing/2014/main" id="{BDC87905-F745-CD42-AC9C-26EDB29D2441}"/>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3" name="文本框 1">
            <a:extLst>
              <a:ext uri="{FF2B5EF4-FFF2-40B4-BE49-F238E27FC236}">
                <a16:creationId xmlns:a16="http://schemas.microsoft.com/office/drawing/2014/main" id="{A8FD912C-C9F5-A246-BF96-B0C2B7A2656F}"/>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4041" name="文本框 26631">
            <a:extLst>
              <a:ext uri="{FF2B5EF4-FFF2-40B4-BE49-F238E27FC236}">
                <a16:creationId xmlns:a16="http://schemas.microsoft.com/office/drawing/2014/main" id="{757785C4-A395-46DE-91BD-E71907338FFF}"/>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5" name="圆角矩形 24">
            <a:extLst>
              <a:ext uri="{FF2B5EF4-FFF2-40B4-BE49-F238E27FC236}">
                <a16:creationId xmlns:a16="http://schemas.microsoft.com/office/drawing/2014/main" id="{8FC9F7EC-D005-9846-954F-6071D5A27B86}"/>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圆角矩形 32777">
            <a:extLst>
              <a:ext uri="{FF2B5EF4-FFF2-40B4-BE49-F238E27FC236}">
                <a16:creationId xmlns:a16="http://schemas.microsoft.com/office/drawing/2014/main" id="{875BB36B-661E-4859-8E67-0B745C5DA1A0}"/>
              </a:ext>
            </a:extLst>
          </p:cNvPr>
          <p:cNvSpPr>
            <a:spLocks noChangeArrowheads="1"/>
          </p:cNvSpPr>
          <p:nvPr/>
        </p:nvSpPr>
        <p:spPr bwMode="auto">
          <a:xfrm>
            <a:off x="1619250" y="1916113"/>
            <a:ext cx="6335713" cy="17970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5058" name="文本框 32778">
            <a:extLst>
              <a:ext uri="{FF2B5EF4-FFF2-40B4-BE49-F238E27FC236}">
                <a16:creationId xmlns:a16="http://schemas.microsoft.com/office/drawing/2014/main" id="{85327513-8529-4DA5-9746-B904DD11AFA8}"/>
              </a:ext>
            </a:extLst>
          </p:cNvPr>
          <p:cNvSpPr txBox="1">
            <a:spLocks noChangeArrowheads="1"/>
          </p:cNvSpPr>
          <p:nvPr/>
        </p:nvSpPr>
        <p:spPr bwMode="auto">
          <a:xfrm>
            <a:off x="1906588" y="1916113"/>
            <a:ext cx="5832475" cy="117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是指点式输入设备。触摸屏作为一种新型电脑输入设备，是目前最简单、方便、自然的一种人机交互方式。</a:t>
            </a:r>
          </a:p>
        </p:txBody>
      </p:sp>
      <p:sp>
        <p:nvSpPr>
          <p:cNvPr id="45059" name="圆角矩形 32779">
            <a:extLst>
              <a:ext uri="{FF2B5EF4-FFF2-40B4-BE49-F238E27FC236}">
                <a16:creationId xmlns:a16="http://schemas.microsoft.com/office/drawing/2014/main" id="{D5151BCF-50C3-4FA4-8B7A-D745016D5313}"/>
              </a:ext>
            </a:extLst>
          </p:cNvPr>
          <p:cNvSpPr>
            <a:spLocks noChangeArrowheads="1"/>
          </p:cNvSpPr>
          <p:nvPr/>
        </p:nvSpPr>
        <p:spPr bwMode="auto">
          <a:xfrm>
            <a:off x="1690688" y="3860800"/>
            <a:ext cx="6337300" cy="1944688"/>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5060" name="文本框 32780">
            <a:extLst>
              <a:ext uri="{FF2B5EF4-FFF2-40B4-BE49-F238E27FC236}">
                <a16:creationId xmlns:a16="http://schemas.microsoft.com/office/drawing/2014/main" id="{0860282F-AC70-4E3D-86D9-B48CFC44FD3A}"/>
              </a:ext>
            </a:extLst>
          </p:cNvPr>
          <p:cNvSpPr txBox="1">
            <a:spLocks noChangeArrowheads="1"/>
          </p:cNvSpPr>
          <p:nvPr/>
        </p:nvSpPr>
        <p:spPr bwMode="auto">
          <a:xfrm>
            <a:off x="1833563" y="4006850"/>
            <a:ext cx="5905500" cy="167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分类：</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（1）红外线触摸屏             （4）表面声波触摸屏</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（2）电容触摸屏                （5）矢量压力触摸屏</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（3）电阻触摸屏</a:t>
            </a:r>
          </a:p>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sp>
        <p:nvSpPr>
          <p:cNvPr id="45061" name="文本框 32775">
            <a:extLst>
              <a:ext uri="{FF2B5EF4-FFF2-40B4-BE49-F238E27FC236}">
                <a16:creationId xmlns:a16="http://schemas.microsoft.com/office/drawing/2014/main" id="{BF97CF94-A1E6-4BA5-8888-7D74DEBF7C1B}"/>
              </a:ext>
            </a:extLst>
          </p:cNvPr>
          <p:cNvSpPr txBox="1">
            <a:spLocks noChangeArrowheads="1"/>
          </p:cNvSpPr>
          <p:nvPr/>
        </p:nvSpPr>
        <p:spPr bwMode="auto">
          <a:xfrm>
            <a:off x="1816100" y="1963738"/>
            <a:ext cx="10969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solidFill>
                  <a:srgbClr val="CC0000"/>
                </a:solidFill>
                <a:ea typeface="黑体" panose="02010609060101010101" pitchFamily="49" charset="-122"/>
              </a:rPr>
              <a:t>触摸屏</a:t>
            </a:r>
          </a:p>
        </p:txBody>
      </p:sp>
      <p:pic>
        <p:nvPicPr>
          <p:cNvPr id="45062" name="图片 26">
            <a:extLst>
              <a:ext uri="{FF2B5EF4-FFF2-40B4-BE49-F238E27FC236}">
                <a16:creationId xmlns:a16="http://schemas.microsoft.com/office/drawing/2014/main" id="{186C50AA-0AEB-4766-8BBB-40294EDA79D8}"/>
              </a:ext>
            </a:extLst>
          </p:cNvPr>
          <p:cNvPicPr>
            <a:picLocks noChangeAspect="1" noChangeArrowheads="1"/>
          </p:cNvPicPr>
          <p:nvPr/>
        </p:nvPicPr>
        <p:blipFill>
          <a:blip r:embed="rId2">
            <a:clrChange>
              <a:clrFrom>
                <a:srgbClr val="F2F6FF"/>
              </a:clrFrom>
              <a:clrTo>
                <a:srgbClr val="F2F6FF">
                  <a:alpha val="0"/>
                </a:srgbClr>
              </a:clrTo>
            </a:clrChange>
            <a:extLst>
              <a:ext uri="{28A0092B-C50C-407E-A947-70E740481C1C}">
                <a14:useLocalDpi xmlns:a14="http://schemas.microsoft.com/office/drawing/2010/main" val="0"/>
              </a:ext>
            </a:extLst>
          </a:blip>
          <a:srcRect/>
          <a:stretch>
            <a:fillRect/>
          </a:stretch>
        </p:blipFill>
        <p:spPr bwMode="auto">
          <a:xfrm>
            <a:off x="717550" y="5314950"/>
            <a:ext cx="16541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063" name="组合 8">
            <a:extLst>
              <a:ext uri="{FF2B5EF4-FFF2-40B4-BE49-F238E27FC236}">
                <a16:creationId xmlns:a16="http://schemas.microsoft.com/office/drawing/2014/main" id="{DCA305A4-16DA-4D9B-BB63-29E7E7F583A8}"/>
              </a:ext>
            </a:extLst>
          </p:cNvPr>
          <p:cNvGrpSpPr>
            <a:grpSpLocks/>
          </p:cNvGrpSpPr>
          <p:nvPr/>
        </p:nvGrpSpPr>
        <p:grpSpPr bwMode="auto">
          <a:xfrm>
            <a:off x="8526463" y="3552825"/>
            <a:ext cx="504825" cy="504825"/>
            <a:chOff x="8521417" y="2709863"/>
            <a:chExt cx="504056" cy="504056"/>
          </a:xfrm>
        </p:grpSpPr>
        <p:sp>
          <p:nvSpPr>
            <p:cNvPr id="29" name="椭圆 28">
              <a:extLst>
                <a:ext uri="{FF2B5EF4-FFF2-40B4-BE49-F238E27FC236}">
                  <a16:creationId xmlns:a16="http://schemas.microsoft.com/office/drawing/2014/main" id="{BF8FA84F-1454-9E4C-AFC1-CAE6C9EB13A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CA3AC03F-485A-694E-9DAF-9EB6E3BF2C6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上箭头 5155">
              <a:hlinkClick r:id="rId3" action="ppaction://hlinksldjump" tooltip="下一个知识点"/>
              <a:extLst>
                <a:ext uri="{FF2B5EF4-FFF2-40B4-BE49-F238E27FC236}">
                  <a16:creationId xmlns:a16="http://schemas.microsoft.com/office/drawing/2014/main" id="{93D05EEE-1A01-2C49-B70C-DFEEE2CD45E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5064" name="组合 23">
            <a:extLst>
              <a:ext uri="{FF2B5EF4-FFF2-40B4-BE49-F238E27FC236}">
                <a16:creationId xmlns:a16="http://schemas.microsoft.com/office/drawing/2014/main" id="{C043733D-8D1B-49FA-B33F-AD2CDCC2D14D}"/>
              </a:ext>
            </a:extLst>
          </p:cNvPr>
          <p:cNvGrpSpPr>
            <a:grpSpLocks/>
          </p:cNvGrpSpPr>
          <p:nvPr/>
        </p:nvGrpSpPr>
        <p:grpSpPr bwMode="auto">
          <a:xfrm>
            <a:off x="8526463" y="4364038"/>
            <a:ext cx="504825" cy="504825"/>
            <a:chOff x="8432678" y="1661126"/>
            <a:chExt cx="504056" cy="504056"/>
          </a:xfrm>
        </p:grpSpPr>
        <p:sp>
          <p:nvSpPr>
            <p:cNvPr id="40" name="椭圆 39">
              <a:extLst>
                <a:ext uri="{FF2B5EF4-FFF2-40B4-BE49-F238E27FC236}">
                  <a16:creationId xmlns:a16="http://schemas.microsoft.com/office/drawing/2014/main" id="{AF7CD9DE-A2E5-274F-8AEB-459C91D7337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1" name="上箭头 5155">
              <a:hlinkClick r:id="rId4" action="ppaction://hlinksldjump" tooltip="返回知识点目录"/>
              <a:extLst>
                <a:ext uri="{FF2B5EF4-FFF2-40B4-BE49-F238E27FC236}">
                  <a16:creationId xmlns:a16="http://schemas.microsoft.com/office/drawing/2014/main" id="{47F6E638-C655-FD40-82EA-DDC7F2B5C87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2" name="椭圆 41">
              <a:extLst>
                <a:ext uri="{FF2B5EF4-FFF2-40B4-BE49-F238E27FC236}">
                  <a16:creationId xmlns:a16="http://schemas.microsoft.com/office/drawing/2014/main" id="{3B97FF3F-065D-604B-8EB1-87FC2596D2F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5065" name="组合 14">
            <a:extLst>
              <a:ext uri="{FF2B5EF4-FFF2-40B4-BE49-F238E27FC236}">
                <a16:creationId xmlns:a16="http://schemas.microsoft.com/office/drawing/2014/main" id="{1E7A317F-E3EF-4BFA-B401-43B68815D19F}"/>
              </a:ext>
            </a:extLst>
          </p:cNvPr>
          <p:cNvGrpSpPr>
            <a:grpSpLocks/>
          </p:cNvGrpSpPr>
          <p:nvPr/>
        </p:nvGrpSpPr>
        <p:grpSpPr bwMode="auto">
          <a:xfrm>
            <a:off x="8526463" y="2741613"/>
            <a:ext cx="504825" cy="504825"/>
            <a:chOff x="8532440" y="3501008"/>
            <a:chExt cx="504056" cy="504056"/>
          </a:xfrm>
        </p:grpSpPr>
        <p:grpSp>
          <p:nvGrpSpPr>
            <p:cNvPr id="45069" name="组合 15">
              <a:extLst>
                <a:ext uri="{FF2B5EF4-FFF2-40B4-BE49-F238E27FC236}">
                  <a16:creationId xmlns:a16="http://schemas.microsoft.com/office/drawing/2014/main" id="{22AC166B-5500-4605-890F-F470509FA45D}"/>
                </a:ext>
              </a:extLst>
            </p:cNvPr>
            <p:cNvGrpSpPr>
              <a:grpSpLocks/>
            </p:cNvGrpSpPr>
            <p:nvPr/>
          </p:nvGrpSpPr>
          <p:grpSpPr bwMode="auto">
            <a:xfrm>
              <a:off x="8532440" y="3501008"/>
              <a:ext cx="504056" cy="504056"/>
              <a:chOff x="8532440" y="3501008"/>
              <a:chExt cx="504056" cy="504056"/>
            </a:xfrm>
          </p:grpSpPr>
          <p:sp>
            <p:nvSpPr>
              <p:cNvPr id="46" name="椭圆 45">
                <a:extLst>
                  <a:ext uri="{FF2B5EF4-FFF2-40B4-BE49-F238E27FC236}">
                    <a16:creationId xmlns:a16="http://schemas.microsoft.com/office/drawing/2014/main" id="{CD3A767F-1625-0B47-9310-96E0D152E89E}"/>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5" action="ppaction://hlinksldjump" tooltip="上一个知识点"/>
                <a:extLst>
                  <a:ext uri="{FF2B5EF4-FFF2-40B4-BE49-F238E27FC236}">
                    <a16:creationId xmlns:a16="http://schemas.microsoft.com/office/drawing/2014/main" id="{7094F412-3D27-804F-920B-EE716FC702D0}"/>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5" name="椭圆 44">
              <a:extLst>
                <a:ext uri="{FF2B5EF4-FFF2-40B4-BE49-F238E27FC236}">
                  <a16:creationId xmlns:a16="http://schemas.microsoft.com/office/drawing/2014/main" id="{95193E04-9F68-4543-AE5C-BB3426EE807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4" name="文本框 1">
            <a:extLst>
              <a:ext uri="{FF2B5EF4-FFF2-40B4-BE49-F238E27FC236}">
                <a16:creationId xmlns:a16="http://schemas.microsoft.com/office/drawing/2014/main" id="{A4A9D293-9BDB-894E-8FAA-EEAF2CE8E156}"/>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5067" name="文本框 26631">
            <a:extLst>
              <a:ext uri="{FF2B5EF4-FFF2-40B4-BE49-F238E27FC236}">
                <a16:creationId xmlns:a16="http://schemas.microsoft.com/office/drawing/2014/main" id="{7E5232FB-7EFB-43A2-83CC-6E7CEC9E7869}"/>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8" name="圆角矩形 27">
            <a:extLst>
              <a:ext uri="{FF2B5EF4-FFF2-40B4-BE49-F238E27FC236}">
                <a16:creationId xmlns:a16="http://schemas.microsoft.com/office/drawing/2014/main" id="{B3292B66-88FD-4D4B-B9B3-8E0586658F63}"/>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31" descr="C:\Users\adminpc\AppData\Local\Temp\ksohtml\wpsAD6D.tmp.png">
            <a:extLst>
              <a:ext uri="{FF2B5EF4-FFF2-40B4-BE49-F238E27FC236}">
                <a16:creationId xmlns:a16="http://schemas.microsoft.com/office/drawing/2014/main" id="{C8BD0D80-3EC9-4695-8D00-C926907BA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2036763"/>
            <a:ext cx="7058025" cy="386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86" name="组合 8">
            <a:extLst>
              <a:ext uri="{FF2B5EF4-FFF2-40B4-BE49-F238E27FC236}">
                <a16:creationId xmlns:a16="http://schemas.microsoft.com/office/drawing/2014/main" id="{F9A4C3E2-07AB-433E-B3A8-3444FFF2E36C}"/>
              </a:ext>
            </a:extLst>
          </p:cNvPr>
          <p:cNvGrpSpPr>
            <a:grpSpLocks/>
          </p:cNvGrpSpPr>
          <p:nvPr/>
        </p:nvGrpSpPr>
        <p:grpSpPr bwMode="auto">
          <a:xfrm>
            <a:off x="8526463" y="3571875"/>
            <a:ext cx="504825" cy="504825"/>
            <a:chOff x="8521417" y="2709863"/>
            <a:chExt cx="504056" cy="504056"/>
          </a:xfrm>
        </p:grpSpPr>
        <p:sp>
          <p:nvSpPr>
            <p:cNvPr id="14" name="椭圆 13">
              <a:extLst>
                <a:ext uri="{FF2B5EF4-FFF2-40B4-BE49-F238E27FC236}">
                  <a16:creationId xmlns:a16="http://schemas.microsoft.com/office/drawing/2014/main" id="{EDC6EF01-6F53-4F4F-9C00-DEEC8277CC1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859B5BDE-368E-764A-9956-AD2DFC91A00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3" action="ppaction://hlinksldjump" tooltip="下一个知识点"/>
              <a:extLst>
                <a:ext uri="{FF2B5EF4-FFF2-40B4-BE49-F238E27FC236}">
                  <a16:creationId xmlns:a16="http://schemas.microsoft.com/office/drawing/2014/main" id="{C480895C-1BB5-F545-8B55-7A2FCACD393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6387" name="组合 23">
            <a:extLst>
              <a:ext uri="{FF2B5EF4-FFF2-40B4-BE49-F238E27FC236}">
                <a16:creationId xmlns:a16="http://schemas.microsoft.com/office/drawing/2014/main" id="{B6E4CCAA-CDA0-48C7-A7EB-F2AE9EF7DDCC}"/>
              </a:ext>
            </a:extLst>
          </p:cNvPr>
          <p:cNvGrpSpPr>
            <a:grpSpLocks/>
          </p:cNvGrpSpPr>
          <p:nvPr/>
        </p:nvGrpSpPr>
        <p:grpSpPr bwMode="auto">
          <a:xfrm>
            <a:off x="8526463" y="4364038"/>
            <a:ext cx="504825" cy="504825"/>
            <a:chOff x="8432678" y="1661126"/>
            <a:chExt cx="504056" cy="504056"/>
          </a:xfrm>
        </p:grpSpPr>
        <p:sp>
          <p:nvSpPr>
            <p:cNvPr id="22" name="椭圆 21">
              <a:extLst>
                <a:ext uri="{FF2B5EF4-FFF2-40B4-BE49-F238E27FC236}">
                  <a16:creationId xmlns:a16="http://schemas.microsoft.com/office/drawing/2014/main" id="{8B7D3839-AA8D-E74C-B2E6-469297A14F7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上箭头 5155">
              <a:hlinkClick r:id="rId4" action="ppaction://hlinksldjump" tooltip="返回知识点目录"/>
              <a:extLst>
                <a:ext uri="{FF2B5EF4-FFF2-40B4-BE49-F238E27FC236}">
                  <a16:creationId xmlns:a16="http://schemas.microsoft.com/office/drawing/2014/main" id="{47A17DF4-0CDD-F649-A530-721E06917BA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4" name="椭圆 23">
              <a:extLst>
                <a:ext uri="{FF2B5EF4-FFF2-40B4-BE49-F238E27FC236}">
                  <a16:creationId xmlns:a16="http://schemas.microsoft.com/office/drawing/2014/main" id="{B056C656-7FEA-2B4D-B78E-AB8194DC1B8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6388" name="文本框 1">
            <a:extLst>
              <a:ext uri="{FF2B5EF4-FFF2-40B4-BE49-F238E27FC236}">
                <a16:creationId xmlns:a16="http://schemas.microsoft.com/office/drawing/2014/main" id="{581CAE28-6369-4FD9-A2FB-28259DFAF6AB}"/>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
        <p:nvSpPr>
          <p:cNvPr id="16389" name="矩形 1">
            <a:extLst>
              <a:ext uri="{FF2B5EF4-FFF2-40B4-BE49-F238E27FC236}">
                <a16:creationId xmlns:a16="http://schemas.microsoft.com/office/drawing/2014/main" id="{85F4AD3B-7BC2-4CDC-92CC-7EA0DA01A657}"/>
              </a:ext>
            </a:extLst>
          </p:cNvPr>
          <p:cNvSpPr>
            <a:spLocks noChangeArrowheads="1"/>
          </p:cNvSpPr>
          <p:nvPr/>
        </p:nvSpPr>
        <p:spPr bwMode="auto">
          <a:xfrm>
            <a:off x="3802063" y="608330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solidFill>
                  <a:srgbClr val="FF0000"/>
                </a:solidFill>
                <a:latin typeface="微软雅黑" panose="020B0503020204020204" pitchFamily="34" charset="-122"/>
                <a:ea typeface="微软雅黑" panose="020B0503020204020204" pitchFamily="34" charset="-122"/>
              </a:rPr>
              <a:t>硬件系统</a:t>
            </a:r>
          </a:p>
        </p:txBody>
      </p:sp>
      <p:sp>
        <p:nvSpPr>
          <p:cNvPr id="16390" name="文本框 6153">
            <a:extLst>
              <a:ext uri="{FF2B5EF4-FFF2-40B4-BE49-F238E27FC236}">
                <a16:creationId xmlns:a16="http://schemas.microsoft.com/office/drawing/2014/main" id="{35493DE2-E845-4164-AC03-1429189DA16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2.1.1  MPC</a:t>
            </a:r>
            <a:r>
              <a:rPr lang="zh-CN" altLang="en-US" sz="2000" b="0">
                <a:latin typeface="微软雅黑" panose="020B0503020204020204" pitchFamily="34" charset="-122"/>
                <a:ea typeface="微软雅黑" panose="020B0503020204020204" pitchFamily="34" charset="-122"/>
              </a:rPr>
              <a:t>系统组成</a:t>
            </a:r>
          </a:p>
        </p:txBody>
      </p:sp>
      <p:sp>
        <p:nvSpPr>
          <p:cNvPr id="18" name="圆角矩形 17">
            <a:extLst>
              <a:ext uri="{FF2B5EF4-FFF2-40B4-BE49-F238E27FC236}">
                <a16:creationId xmlns:a16="http://schemas.microsoft.com/office/drawing/2014/main" id="{965B1DB2-0678-B046-9809-75B596FA20EC}"/>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文本框 33799">
            <a:extLst>
              <a:ext uri="{FF2B5EF4-FFF2-40B4-BE49-F238E27FC236}">
                <a16:creationId xmlns:a16="http://schemas.microsoft.com/office/drawing/2014/main" id="{D0A64FE3-E36A-46D4-9A40-1FB5D4A137EF}"/>
              </a:ext>
            </a:extLst>
          </p:cNvPr>
          <p:cNvSpPr txBox="1">
            <a:spLocks noChangeArrowheads="1"/>
          </p:cNvSpPr>
          <p:nvPr/>
        </p:nvSpPr>
        <p:spPr bwMode="auto">
          <a:xfrm>
            <a:off x="1431925" y="1930400"/>
            <a:ext cx="955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触摸屏</a:t>
            </a:r>
          </a:p>
        </p:txBody>
      </p:sp>
      <p:sp>
        <p:nvSpPr>
          <p:cNvPr id="46082" name="圆角矩形 33801">
            <a:extLst>
              <a:ext uri="{FF2B5EF4-FFF2-40B4-BE49-F238E27FC236}">
                <a16:creationId xmlns:a16="http://schemas.microsoft.com/office/drawing/2014/main" id="{71019732-60D5-49BC-95F8-BE8A4497E5CC}"/>
              </a:ext>
            </a:extLst>
          </p:cNvPr>
          <p:cNvSpPr>
            <a:spLocks noChangeArrowheads="1"/>
          </p:cNvSpPr>
          <p:nvPr/>
        </p:nvSpPr>
        <p:spPr bwMode="auto">
          <a:xfrm>
            <a:off x="1765300" y="2565400"/>
            <a:ext cx="6335713" cy="273685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6083" name="文本框 33802">
            <a:extLst>
              <a:ext uri="{FF2B5EF4-FFF2-40B4-BE49-F238E27FC236}">
                <a16:creationId xmlns:a16="http://schemas.microsoft.com/office/drawing/2014/main" id="{AF90A747-856E-4A43-87E3-06FA5728E724}"/>
              </a:ext>
            </a:extLst>
          </p:cNvPr>
          <p:cNvSpPr txBox="1">
            <a:spLocks noChangeArrowheads="1"/>
          </p:cNvSpPr>
          <p:nvPr/>
        </p:nvSpPr>
        <p:spPr bwMode="auto">
          <a:xfrm>
            <a:off x="2124075" y="2852738"/>
            <a:ext cx="5151438" cy="17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000" b="0" dirty="0">
                <a:solidFill>
                  <a:srgbClr val="FF0000"/>
                </a:solidFill>
                <a:latin typeface="微软雅黑" panose="020B0503020204020204" pitchFamily="34" charset="-122"/>
                <a:ea typeface="微软雅黑" panose="020B0503020204020204" pitchFamily="34" charset="-122"/>
              </a:rPr>
              <a:t>性能指标：</a:t>
            </a:r>
          </a:p>
          <a:p>
            <a:pPr eaLnBrk="1" hangingPunct="1">
              <a:lnSpc>
                <a:spcPct val="12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（1）清晰度             （5）感应力度 </a:t>
            </a:r>
          </a:p>
          <a:p>
            <a:pPr eaLnBrk="1" hangingPunct="1">
              <a:lnSpc>
                <a:spcPct val="12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（2）分辨率             （6）定位精度</a:t>
            </a:r>
          </a:p>
          <a:p>
            <a:pPr eaLnBrk="1" hangingPunct="1">
              <a:lnSpc>
                <a:spcPct val="12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（3）色彩失真          （7）抗干扰性 </a:t>
            </a:r>
          </a:p>
          <a:p>
            <a:pPr eaLnBrk="1" hangingPunct="1">
              <a:lnSpc>
                <a:spcPct val="12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（4）反应速度</a:t>
            </a:r>
            <a:endParaRPr lang="zh-CN" altLang="en-US" sz="1600" b="0" dirty="0">
              <a:latin typeface="微软雅黑" panose="020B0503020204020204" pitchFamily="34" charset="-122"/>
              <a:ea typeface="微软雅黑" panose="020B0503020204020204" pitchFamily="34" charset="-122"/>
            </a:endParaRPr>
          </a:p>
        </p:txBody>
      </p:sp>
      <p:pic>
        <p:nvPicPr>
          <p:cNvPr id="46084" name="图片 24">
            <a:extLst>
              <a:ext uri="{FF2B5EF4-FFF2-40B4-BE49-F238E27FC236}">
                <a16:creationId xmlns:a16="http://schemas.microsoft.com/office/drawing/2014/main" id="{1B3015F4-C760-4104-B84F-9D25C83128F6}"/>
              </a:ext>
            </a:extLst>
          </p:cNvPr>
          <p:cNvPicPr>
            <a:picLocks noChangeAspect="1" noChangeArrowheads="1"/>
          </p:cNvPicPr>
          <p:nvPr/>
        </p:nvPicPr>
        <p:blipFill>
          <a:blip r:embed="rId2">
            <a:clrChange>
              <a:clrFrom>
                <a:srgbClr val="F2F6FF"/>
              </a:clrFrom>
              <a:clrTo>
                <a:srgbClr val="F2F6FF">
                  <a:alpha val="0"/>
                </a:srgbClr>
              </a:clrTo>
            </a:clrChange>
            <a:extLst>
              <a:ext uri="{28A0092B-C50C-407E-A947-70E740481C1C}">
                <a14:useLocalDpi xmlns:a14="http://schemas.microsoft.com/office/drawing/2010/main" val="0"/>
              </a:ext>
            </a:extLst>
          </a:blip>
          <a:srcRect/>
          <a:stretch>
            <a:fillRect/>
          </a:stretch>
        </p:blipFill>
        <p:spPr bwMode="auto">
          <a:xfrm>
            <a:off x="711200" y="4511675"/>
            <a:ext cx="21082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085" name="组合 8">
            <a:extLst>
              <a:ext uri="{FF2B5EF4-FFF2-40B4-BE49-F238E27FC236}">
                <a16:creationId xmlns:a16="http://schemas.microsoft.com/office/drawing/2014/main" id="{09B2F6A4-067C-44F2-8092-6C90E6D5D64B}"/>
              </a:ext>
            </a:extLst>
          </p:cNvPr>
          <p:cNvGrpSpPr>
            <a:grpSpLocks/>
          </p:cNvGrpSpPr>
          <p:nvPr/>
        </p:nvGrpSpPr>
        <p:grpSpPr bwMode="auto">
          <a:xfrm>
            <a:off x="8526463" y="3552825"/>
            <a:ext cx="504825" cy="504825"/>
            <a:chOff x="8521417" y="2709863"/>
            <a:chExt cx="504056" cy="504056"/>
          </a:xfrm>
        </p:grpSpPr>
        <p:sp>
          <p:nvSpPr>
            <p:cNvPr id="26" name="椭圆 25">
              <a:extLst>
                <a:ext uri="{FF2B5EF4-FFF2-40B4-BE49-F238E27FC236}">
                  <a16:creationId xmlns:a16="http://schemas.microsoft.com/office/drawing/2014/main" id="{2245EF61-C932-9B46-81A3-35E3E7A961F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F3A92469-4443-8F48-B03E-088A7DCF101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3" action="ppaction://hlinksldjump" tooltip="下一个知识点"/>
              <a:extLst>
                <a:ext uri="{FF2B5EF4-FFF2-40B4-BE49-F238E27FC236}">
                  <a16:creationId xmlns:a16="http://schemas.microsoft.com/office/drawing/2014/main" id="{93F24B43-8C70-6247-8469-F379B51D6E4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6086" name="组合 23">
            <a:extLst>
              <a:ext uri="{FF2B5EF4-FFF2-40B4-BE49-F238E27FC236}">
                <a16:creationId xmlns:a16="http://schemas.microsoft.com/office/drawing/2014/main" id="{5621BD1E-E8A6-4FF2-ACA7-A27960EDAB5B}"/>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AEACC1B3-F808-C141-90FD-DD74069A999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4" name="上箭头 5155">
              <a:hlinkClick r:id="rId4" action="ppaction://hlinksldjump" tooltip="返回知识点目录"/>
              <a:extLst>
                <a:ext uri="{FF2B5EF4-FFF2-40B4-BE49-F238E27FC236}">
                  <a16:creationId xmlns:a16="http://schemas.microsoft.com/office/drawing/2014/main" id="{E6D027B4-1804-E74D-B106-97D8E49A0991}"/>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8" name="椭圆 37">
              <a:extLst>
                <a:ext uri="{FF2B5EF4-FFF2-40B4-BE49-F238E27FC236}">
                  <a16:creationId xmlns:a16="http://schemas.microsoft.com/office/drawing/2014/main" id="{5A67AB3D-411E-E040-A2DF-0EBCE338E9A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6087" name="组合 14">
            <a:extLst>
              <a:ext uri="{FF2B5EF4-FFF2-40B4-BE49-F238E27FC236}">
                <a16:creationId xmlns:a16="http://schemas.microsoft.com/office/drawing/2014/main" id="{4516874B-2459-4586-843B-5D7D75A61443}"/>
              </a:ext>
            </a:extLst>
          </p:cNvPr>
          <p:cNvGrpSpPr>
            <a:grpSpLocks/>
          </p:cNvGrpSpPr>
          <p:nvPr/>
        </p:nvGrpSpPr>
        <p:grpSpPr bwMode="auto">
          <a:xfrm>
            <a:off x="8526463" y="2741613"/>
            <a:ext cx="504825" cy="504825"/>
            <a:chOff x="8532440" y="3501008"/>
            <a:chExt cx="504056" cy="504056"/>
          </a:xfrm>
        </p:grpSpPr>
        <p:grpSp>
          <p:nvGrpSpPr>
            <p:cNvPr id="46091" name="组合 15">
              <a:extLst>
                <a:ext uri="{FF2B5EF4-FFF2-40B4-BE49-F238E27FC236}">
                  <a16:creationId xmlns:a16="http://schemas.microsoft.com/office/drawing/2014/main" id="{D8390556-AC84-4E07-9FAA-0D73296C278E}"/>
                </a:ext>
              </a:extLst>
            </p:cNvPr>
            <p:cNvGrpSpPr>
              <a:grpSpLocks/>
            </p:cNvGrpSpPr>
            <p:nvPr/>
          </p:nvGrpSpPr>
          <p:grpSpPr bwMode="auto">
            <a:xfrm>
              <a:off x="8532440" y="3501008"/>
              <a:ext cx="504056" cy="504056"/>
              <a:chOff x="8532440" y="3501008"/>
              <a:chExt cx="504056" cy="504056"/>
            </a:xfrm>
          </p:grpSpPr>
          <p:sp>
            <p:nvSpPr>
              <p:cNvPr id="42" name="椭圆 41">
                <a:extLst>
                  <a:ext uri="{FF2B5EF4-FFF2-40B4-BE49-F238E27FC236}">
                    <a16:creationId xmlns:a16="http://schemas.microsoft.com/office/drawing/2014/main" id="{A1FD96A7-256D-784E-95B2-9E60A0E145AB}"/>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5" action="ppaction://hlinksldjump" tooltip="上一个知识点"/>
                <a:extLst>
                  <a:ext uri="{FF2B5EF4-FFF2-40B4-BE49-F238E27FC236}">
                    <a16:creationId xmlns:a16="http://schemas.microsoft.com/office/drawing/2014/main" id="{952B4DA5-FEE5-5342-9FA6-8DE05F94661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1" name="椭圆 40">
              <a:extLst>
                <a:ext uri="{FF2B5EF4-FFF2-40B4-BE49-F238E27FC236}">
                  <a16:creationId xmlns:a16="http://schemas.microsoft.com/office/drawing/2014/main" id="{F7050AF7-15E8-2442-8898-9346981C0C25}"/>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3" name="文本框 1">
            <a:extLst>
              <a:ext uri="{FF2B5EF4-FFF2-40B4-BE49-F238E27FC236}">
                <a16:creationId xmlns:a16="http://schemas.microsoft.com/office/drawing/2014/main" id="{BD636073-7D35-5747-AADC-6150830584ED}"/>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6089" name="文本框 26631">
            <a:extLst>
              <a:ext uri="{FF2B5EF4-FFF2-40B4-BE49-F238E27FC236}">
                <a16:creationId xmlns:a16="http://schemas.microsoft.com/office/drawing/2014/main" id="{4B595506-B200-47EC-BF68-813B306B3579}"/>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5" name="圆角矩形 24">
            <a:extLst>
              <a:ext uri="{FF2B5EF4-FFF2-40B4-BE49-F238E27FC236}">
                <a16:creationId xmlns:a16="http://schemas.microsoft.com/office/drawing/2014/main" id="{F5070940-F1C6-8145-907E-328619CE8F73}"/>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圆角矩形 34824">
            <a:extLst>
              <a:ext uri="{FF2B5EF4-FFF2-40B4-BE49-F238E27FC236}">
                <a16:creationId xmlns:a16="http://schemas.microsoft.com/office/drawing/2014/main" id="{8252F29D-4B96-47CA-9297-4FC33247AB8C}"/>
              </a:ext>
            </a:extLst>
          </p:cNvPr>
          <p:cNvSpPr>
            <a:spLocks noChangeArrowheads="1"/>
          </p:cNvSpPr>
          <p:nvPr/>
        </p:nvSpPr>
        <p:spPr bwMode="auto">
          <a:xfrm>
            <a:off x="1560513" y="1989138"/>
            <a:ext cx="6335712" cy="1801812"/>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7106" name="文本框 34825">
            <a:extLst>
              <a:ext uri="{FF2B5EF4-FFF2-40B4-BE49-F238E27FC236}">
                <a16:creationId xmlns:a16="http://schemas.microsoft.com/office/drawing/2014/main" id="{44AB4977-3E2B-4E86-8A37-D9D4A967A9A1}"/>
              </a:ext>
            </a:extLst>
          </p:cNvPr>
          <p:cNvSpPr txBox="1">
            <a:spLocks noChangeArrowheads="1"/>
          </p:cNvSpPr>
          <p:nvPr/>
        </p:nvSpPr>
        <p:spPr bwMode="auto">
          <a:xfrm>
            <a:off x="1582738" y="1846263"/>
            <a:ext cx="5832475" cy="170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a:t>
            </a: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又名传声器或者话筒，是MPC的语音输入设备。一般声卡不带麦克风，要制作多媒体音响节目，需配备麦克风。</a:t>
            </a:r>
          </a:p>
        </p:txBody>
      </p:sp>
      <p:sp>
        <p:nvSpPr>
          <p:cNvPr id="47107" name="圆角矩形 34826">
            <a:extLst>
              <a:ext uri="{FF2B5EF4-FFF2-40B4-BE49-F238E27FC236}">
                <a16:creationId xmlns:a16="http://schemas.microsoft.com/office/drawing/2014/main" id="{97F7A40E-B879-4CE8-880F-2AEB4D1AD414}"/>
              </a:ext>
            </a:extLst>
          </p:cNvPr>
          <p:cNvSpPr>
            <a:spLocks noChangeArrowheads="1"/>
          </p:cNvSpPr>
          <p:nvPr/>
        </p:nvSpPr>
        <p:spPr bwMode="auto">
          <a:xfrm>
            <a:off x="1549400" y="4027488"/>
            <a:ext cx="6335713" cy="215900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7108" name="文本框 34827">
            <a:extLst>
              <a:ext uri="{FF2B5EF4-FFF2-40B4-BE49-F238E27FC236}">
                <a16:creationId xmlns:a16="http://schemas.microsoft.com/office/drawing/2014/main" id="{4D2C6F41-1D6E-413F-BF94-CCBD96048CD6}"/>
              </a:ext>
            </a:extLst>
          </p:cNvPr>
          <p:cNvSpPr txBox="1">
            <a:spLocks noChangeArrowheads="1"/>
          </p:cNvSpPr>
          <p:nvPr/>
        </p:nvSpPr>
        <p:spPr bwMode="auto">
          <a:xfrm>
            <a:off x="2300288" y="4129088"/>
            <a:ext cx="540067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性能指标：</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（1）灵敏度</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（2）频响特性</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（3）指向性</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（4）输出阻抗</a:t>
            </a:r>
          </a:p>
        </p:txBody>
      </p:sp>
      <p:pic>
        <p:nvPicPr>
          <p:cNvPr id="47109" name="图片 34828" descr="麦克风">
            <a:extLst>
              <a:ext uri="{FF2B5EF4-FFF2-40B4-BE49-F238E27FC236}">
                <a16:creationId xmlns:a16="http://schemas.microsoft.com/office/drawing/2014/main" id="{7A8B1E9B-D971-4EBF-ACD6-C191D1562C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754388">
            <a:off x="960438" y="4918075"/>
            <a:ext cx="852487"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文本框 34823">
            <a:extLst>
              <a:ext uri="{FF2B5EF4-FFF2-40B4-BE49-F238E27FC236}">
                <a16:creationId xmlns:a16="http://schemas.microsoft.com/office/drawing/2014/main" id="{9DAFA4DA-038C-478B-AADC-91C58C904A00}"/>
              </a:ext>
            </a:extLst>
          </p:cNvPr>
          <p:cNvSpPr txBox="1">
            <a:spLocks noChangeArrowheads="1"/>
          </p:cNvSpPr>
          <p:nvPr/>
        </p:nvSpPr>
        <p:spPr bwMode="auto">
          <a:xfrm>
            <a:off x="1752600" y="2033588"/>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麦克风</a:t>
            </a:r>
          </a:p>
        </p:txBody>
      </p:sp>
      <p:grpSp>
        <p:nvGrpSpPr>
          <p:cNvPr id="47111" name="组合 8">
            <a:extLst>
              <a:ext uri="{FF2B5EF4-FFF2-40B4-BE49-F238E27FC236}">
                <a16:creationId xmlns:a16="http://schemas.microsoft.com/office/drawing/2014/main" id="{2CA8BF5C-F6F4-4A81-8E85-844DF19BA0CC}"/>
              </a:ext>
            </a:extLst>
          </p:cNvPr>
          <p:cNvGrpSpPr>
            <a:grpSpLocks/>
          </p:cNvGrpSpPr>
          <p:nvPr/>
        </p:nvGrpSpPr>
        <p:grpSpPr bwMode="auto">
          <a:xfrm>
            <a:off x="8526463" y="3552825"/>
            <a:ext cx="504825" cy="504825"/>
            <a:chOff x="8521417" y="2709863"/>
            <a:chExt cx="504056" cy="504056"/>
          </a:xfrm>
        </p:grpSpPr>
        <p:sp>
          <p:nvSpPr>
            <p:cNvPr id="28" name="椭圆 27">
              <a:extLst>
                <a:ext uri="{FF2B5EF4-FFF2-40B4-BE49-F238E27FC236}">
                  <a16:creationId xmlns:a16="http://schemas.microsoft.com/office/drawing/2014/main" id="{2766D702-DA09-7F40-A13E-309C6B8A9C1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a:extLst>
                <a:ext uri="{FF2B5EF4-FFF2-40B4-BE49-F238E27FC236}">
                  <a16:creationId xmlns:a16="http://schemas.microsoft.com/office/drawing/2014/main" id="{54FE7E52-BB41-A049-9985-0C94E95570A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5155">
              <a:hlinkClick r:id="rId3" action="ppaction://hlinksldjump" tooltip="下一个知识点"/>
              <a:extLst>
                <a:ext uri="{FF2B5EF4-FFF2-40B4-BE49-F238E27FC236}">
                  <a16:creationId xmlns:a16="http://schemas.microsoft.com/office/drawing/2014/main" id="{E98F5DBF-9F59-9644-8B1C-68ABEB2F982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7112" name="组合 23">
            <a:extLst>
              <a:ext uri="{FF2B5EF4-FFF2-40B4-BE49-F238E27FC236}">
                <a16:creationId xmlns:a16="http://schemas.microsoft.com/office/drawing/2014/main" id="{DC1AF2BC-62FC-4908-8EF9-26F9A73DF42A}"/>
              </a:ext>
            </a:extLst>
          </p:cNvPr>
          <p:cNvGrpSpPr>
            <a:grpSpLocks/>
          </p:cNvGrpSpPr>
          <p:nvPr/>
        </p:nvGrpSpPr>
        <p:grpSpPr bwMode="auto">
          <a:xfrm>
            <a:off x="8526463" y="4364038"/>
            <a:ext cx="504825" cy="504825"/>
            <a:chOff x="8432678" y="1661126"/>
            <a:chExt cx="504056" cy="504056"/>
          </a:xfrm>
        </p:grpSpPr>
        <p:sp>
          <p:nvSpPr>
            <p:cNvPr id="35" name="椭圆 34">
              <a:extLst>
                <a:ext uri="{FF2B5EF4-FFF2-40B4-BE49-F238E27FC236}">
                  <a16:creationId xmlns:a16="http://schemas.microsoft.com/office/drawing/2014/main" id="{E8B74FB1-4F34-F24B-9EF7-9F1A208339B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4" action="ppaction://hlinksldjump" tooltip="返回知识点目录"/>
              <a:extLst>
                <a:ext uri="{FF2B5EF4-FFF2-40B4-BE49-F238E27FC236}">
                  <a16:creationId xmlns:a16="http://schemas.microsoft.com/office/drawing/2014/main" id="{7CEA9CB1-6BF9-8941-8DA3-71C5703DF7E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0" name="椭圆 39">
              <a:extLst>
                <a:ext uri="{FF2B5EF4-FFF2-40B4-BE49-F238E27FC236}">
                  <a16:creationId xmlns:a16="http://schemas.microsoft.com/office/drawing/2014/main" id="{30DAA040-64B3-C24F-8AEF-8ED34ADE18D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7113" name="组合 14">
            <a:extLst>
              <a:ext uri="{FF2B5EF4-FFF2-40B4-BE49-F238E27FC236}">
                <a16:creationId xmlns:a16="http://schemas.microsoft.com/office/drawing/2014/main" id="{FA552143-CDF0-4E3E-8728-30FB0503E07B}"/>
              </a:ext>
            </a:extLst>
          </p:cNvPr>
          <p:cNvGrpSpPr>
            <a:grpSpLocks/>
          </p:cNvGrpSpPr>
          <p:nvPr/>
        </p:nvGrpSpPr>
        <p:grpSpPr bwMode="auto">
          <a:xfrm>
            <a:off x="8526463" y="2741613"/>
            <a:ext cx="504825" cy="504825"/>
            <a:chOff x="8532440" y="3501008"/>
            <a:chExt cx="504056" cy="504056"/>
          </a:xfrm>
        </p:grpSpPr>
        <p:grpSp>
          <p:nvGrpSpPr>
            <p:cNvPr id="47117" name="组合 15">
              <a:extLst>
                <a:ext uri="{FF2B5EF4-FFF2-40B4-BE49-F238E27FC236}">
                  <a16:creationId xmlns:a16="http://schemas.microsoft.com/office/drawing/2014/main" id="{4DE8EF5D-6728-4089-8B62-E8C248FC3406}"/>
                </a:ext>
              </a:extLst>
            </p:cNvPr>
            <p:cNvGrpSpPr>
              <a:grpSpLocks/>
            </p:cNvGrpSpPr>
            <p:nvPr/>
          </p:nvGrpSpPr>
          <p:grpSpPr bwMode="auto">
            <a:xfrm>
              <a:off x="8532440" y="3501008"/>
              <a:ext cx="504056" cy="504056"/>
              <a:chOff x="8532440" y="3501008"/>
              <a:chExt cx="504056" cy="504056"/>
            </a:xfrm>
          </p:grpSpPr>
          <p:sp>
            <p:nvSpPr>
              <p:cNvPr id="44" name="椭圆 43">
                <a:extLst>
                  <a:ext uri="{FF2B5EF4-FFF2-40B4-BE49-F238E27FC236}">
                    <a16:creationId xmlns:a16="http://schemas.microsoft.com/office/drawing/2014/main" id="{DA808A7A-8680-F548-8B9C-D55F1A5862D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5" action="ppaction://hlinksldjump" tooltip="上一个知识点"/>
                <a:extLst>
                  <a:ext uri="{FF2B5EF4-FFF2-40B4-BE49-F238E27FC236}">
                    <a16:creationId xmlns:a16="http://schemas.microsoft.com/office/drawing/2014/main" id="{CF0C52CC-9878-8D4E-A729-CA296B7452B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3" name="椭圆 42">
              <a:extLst>
                <a:ext uri="{FF2B5EF4-FFF2-40B4-BE49-F238E27FC236}">
                  <a16:creationId xmlns:a16="http://schemas.microsoft.com/office/drawing/2014/main" id="{F99F862C-9DD5-A64A-8265-0789CED8C4B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5" name="文本框 1">
            <a:extLst>
              <a:ext uri="{FF2B5EF4-FFF2-40B4-BE49-F238E27FC236}">
                <a16:creationId xmlns:a16="http://schemas.microsoft.com/office/drawing/2014/main" id="{9ECF7A61-457C-3748-B2C5-4060A2AB5A4E}"/>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7115" name="文本框 26631">
            <a:extLst>
              <a:ext uri="{FF2B5EF4-FFF2-40B4-BE49-F238E27FC236}">
                <a16:creationId xmlns:a16="http://schemas.microsoft.com/office/drawing/2014/main" id="{5ED08CD3-3CC2-45FB-BB89-58F501CC845C}"/>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7" name="圆角矩形 26">
            <a:extLst>
              <a:ext uri="{FF2B5EF4-FFF2-40B4-BE49-F238E27FC236}">
                <a16:creationId xmlns:a16="http://schemas.microsoft.com/office/drawing/2014/main" id="{8CCA0174-74FF-AB43-BE94-EC8B7EB02BBB}"/>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文本框 35847">
            <a:extLst>
              <a:ext uri="{FF2B5EF4-FFF2-40B4-BE49-F238E27FC236}">
                <a16:creationId xmlns:a16="http://schemas.microsoft.com/office/drawing/2014/main" id="{D64E1EA1-A623-4A52-9743-18049D4F8E1A}"/>
              </a:ext>
            </a:extLst>
          </p:cNvPr>
          <p:cNvSpPr txBox="1">
            <a:spLocks noChangeArrowheads="1"/>
          </p:cNvSpPr>
          <p:nvPr/>
        </p:nvSpPr>
        <p:spPr bwMode="auto">
          <a:xfrm>
            <a:off x="1044575" y="2206625"/>
            <a:ext cx="9540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麦克风</a:t>
            </a:r>
          </a:p>
        </p:txBody>
      </p:sp>
      <p:pic>
        <p:nvPicPr>
          <p:cNvPr id="48130" name="图片 35848" descr="麦克风">
            <a:extLst>
              <a:ext uri="{FF2B5EF4-FFF2-40B4-BE49-F238E27FC236}">
                <a16:creationId xmlns:a16="http://schemas.microsoft.com/office/drawing/2014/main" id="{4C582A60-EBC4-4203-BE84-C42E4DF974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848707">
            <a:off x="7172325" y="1928813"/>
            <a:ext cx="852488"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1" name="圆角矩形 35849">
            <a:extLst>
              <a:ext uri="{FF2B5EF4-FFF2-40B4-BE49-F238E27FC236}">
                <a16:creationId xmlns:a16="http://schemas.microsoft.com/office/drawing/2014/main" id="{2C17A780-E6E1-42AC-873B-EB558C65BF66}"/>
              </a:ext>
            </a:extLst>
          </p:cNvPr>
          <p:cNvSpPr>
            <a:spLocks noChangeArrowheads="1"/>
          </p:cNvSpPr>
          <p:nvPr/>
        </p:nvSpPr>
        <p:spPr bwMode="auto">
          <a:xfrm>
            <a:off x="1404938" y="2782888"/>
            <a:ext cx="6551612" cy="3382962"/>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48132" name="文本框 35850">
            <a:extLst>
              <a:ext uri="{FF2B5EF4-FFF2-40B4-BE49-F238E27FC236}">
                <a16:creationId xmlns:a16="http://schemas.microsoft.com/office/drawing/2014/main" id="{D3E6AE62-5334-4FE4-B3C0-52B5D5333C90}"/>
              </a:ext>
            </a:extLst>
          </p:cNvPr>
          <p:cNvSpPr txBox="1">
            <a:spLocks noChangeArrowheads="1"/>
          </p:cNvSpPr>
          <p:nvPr/>
        </p:nvSpPr>
        <p:spPr bwMode="auto">
          <a:xfrm>
            <a:off x="1619250" y="2925763"/>
            <a:ext cx="6408738" cy="299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分类：</a:t>
            </a:r>
            <a:endParaRPr lang="zh-CN" altLang="en-US" sz="2000"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按换能原理为：</a:t>
            </a:r>
            <a:r>
              <a:rPr lang="zh-CN" altLang="en-US" b="0">
                <a:solidFill>
                  <a:schemeClr val="accent2"/>
                </a:solidFill>
                <a:latin typeface="微软雅黑" panose="020B0503020204020204" pitchFamily="34" charset="-122"/>
                <a:ea typeface="微软雅黑" panose="020B0503020204020204" pitchFamily="34" charset="-122"/>
              </a:rPr>
              <a:t>电动式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电容式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压电式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电磁式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碳粒式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半导体式</a:t>
            </a:r>
            <a:endParaRPr lang="zh-CN" altLang="en-US"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按声场作用力分为：</a:t>
            </a:r>
            <a:r>
              <a:rPr lang="zh-CN" altLang="en-US" b="0">
                <a:solidFill>
                  <a:schemeClr val="accent2"/>
                </a:solidFill>
                <a:latin typeface="微软雅黑" panose="020B0503020204020204" pitchFamily="34" charset="-122"/>
                <a:ea typeface="微软雅黑" panose="020B0503020204020204" pitchFamily="34" charset="-122"/>
              </a:rPr>
              <a:t>压强式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压差式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组合式</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线列式</a:t>
            </a:r>
            <a:endParaRPr lang="zh-CN" altLang="en-US"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按电信号的传输方式分为：</a:t>
            </a:r>
            <a:r>
              <a:rPr lang="zh-CN" altLang="en-US" b="0">
                <a:solidFill>
                  <a:schemeClr val="accent2"/>
                </a:solidFill>
                <a:latin typeface="微软雅黑" panose="020B0503020204020204" pitchFamily="34" charset="-122"/>
                <a:ea typeface="微软雅黑" panose="020B0503020204020204" pitchFamily="34" charset="-122"/>
              </a:rPr>
              <a:t>有线</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无线</a:t>
            </a: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按用途分为：</a:t>
            </a:r>
            <a:r>
              <a:rPr lang="zh-CN" altLang="en-US" b="0">
                <a:solidFill>
                  <a:schemeClr val="accent2"/>
                </a:solidFill>
                <a:latin typeface="微软雅黑" panose="020B0503020204020204" pitchFamily="34" charset="-122"/>
                <a:ea typeface="微软雅黑" panose="020B0503020204020204" pitchFamily="34" charset="-122"/>
              </a:rPr>
              <a:t>测量话筒</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人声话筒</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乐器话筒</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录音话筒</a:t>
            </a:r>
            <a:endParaRPr lang="zh-CN" altLang="en-US"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按指向性分为：</a:t>
            </a:r>
            <a:r>
              <a:rPr lang="zh-CN" altLang="en-US" b="0">
                <a:solidFill>
                  <a:schemeClr val="accent2"/>
                </a:solidFill>
                <a:latin typeface="微软雅黑" panose="020B0503020204020204" pitchFamily="34" charset="-122"/>
                <a:ea typeface="微软雅黑" panose="020B0503020204020204" pitchFamily="34" charset="-122"/>
              </a:rPr>
              <a:t>心型</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锐心型</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超心型</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双向型</a:t>
            </a:r>
            <a:r>
              <a:rPr lang="zh-CN" altLang="en-US" b="0">
                <a:latin typeface="微软雅黑" panose="020B0503020204020204" pitchFamily="34" charset="-122"/>
                <a:ea typeface="微软雅黑" panose="020B0503020204020204" pitchFamily="34" charset="-122"/>
              </a:rPr>
              <a:t>、</a:t>
            </a:r>
            <a:r>
              <a:rPr lang="zh-CN" altLang="en-US" b="0">
                <a:solidFill>
                  <a:schemeClr val="accent2"/>
                </a:solidFill>
                <a:latin typeface="微软雅黑" panose="020B0503020204020204" pitchFamily="34" charset="-122"/>
                <a:ea typeface="微软雅黑" panose="020B0503020204020204" pitchFamily="34" charset="-122"/>
              </a:rPr>
              <a:t>无指向型</a:t>
            </a:r>
          </a:p>
        </p:txBody>
      </p:sp>
      <p:grpSp>
        <p:nvGrpSpPr>
          <p:cNvPr id="48133" name="组合 8">
            <a:extLst>
              <a:ext uri="{FF2B5EF4-FFF2-40B4-BE49-F238E27FC236}">
                <a16:creationId xmlns:a16="http://schemas.microsoft.com/office/drawing/2014/main" id="{5E4C6B95-6A31-4190-A288-4758594B2E90}"/>
              </a:ext>
            </a:extLst>
          </p:cNvPr>
          <p:cNvGrpSpPr>
            <a:grpSpLocks/>
          </p:cNvGrpSpPr>
          <p:nvPr/>
        </p:nvGrpSpPr>
        <p:grpSpPr bwMode="auto">
          <a:xfrm>
            <a:off x="8526463" y="3552825"/>
            <a:ext cx="504825" cy="504825"/>
            <a:chOff x="8521417" y="2709863"/>
            <a:chExt cx="504056" cy="504056"/>
          </a:xfrm>
        </p:grpSpPr>
        <p:sp>
          <p:nvSpPr>
            <p:cNvPr id="26" name="椭圆 25">
              <a:extLst>
                <a:ext uri="{FF2B5EF4-FFF2-40B4-BE49-F238E27FC236}">
                  <a16:creationId xmlns:a16="http://schemas.microsoft.com/office/drawing/2014/main" id="{C8B5BC91-F7BD-2540-A713-B965DDD2BE3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AEBA5A9C-5734-AC4B-A45F-AA410DBAD27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3" action="ppaction://hlinksldjump" tooltip="下一个知识点"/>
              <a:extLst>
                <a:ext uri="{FF2B5EF4-FFF2-40B4-BE49-F238E27FC236}">
                  <a16:creationId xmlns:a16="http://schemas.microsoft.com/office/drawing/2014/main" id="{B00AF314-A5C2-4444-AF3D-1401AA0D8AD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8134" name="组合 23">
            <a:extLst>
              <a:ext uri="{FF2B5EF4-FFF2-40B4-BE49-F238E27FC236}">
                <a16:creationId xmlns:a16="http://schemas.microsoft.com/office/drawing/2014/main" id="{4543D604-CE1E-4594-924D-A40987AE9A14}"/>
              </a:ext>
            </a:extLst>
          </p:cNvPr>
          <p:cNvGrpSpPr>
            <a:grpSpLocks/>
          </p:cNvGrpSpPr>
          <p:nvPr/>
        </p:nvGrpSpPr>
        <p:grpSpPr bwMode="auto">
          <a:xfrm>
            <a:off x="8526463" y="4364038"/>
            <a:ext cx="504825" cy="504825"/>
            <a:chOff x="8432678" y="1661126"/>
            <a:chExt cx="504056" cy="504056"/>
          </a:xfrm>
        </p:grpSpPr>
        <p:sp>
          <p:nvSpPr>
            <p:cNvPr id="33" name="椭圆 32">
              <a:extLst>
                <a:ext uri="{FF2B5EF4-FFF2-40B4-BE49-F238E27FC236}">
                  <a16:creationId xmlns:a16="http://schemas.microsoft.com/office/drawing/2014/main" id="{F41EB412-093C-0541-9FDA-952F4ED6708E}"/>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4" name="上箭头 5155">
              <a:hlinkClick r:id="rId4" action="ppaction://hlinksldjump" tooltip="返回知识点目录"/>
              <a:extLst>
                <a:ext uri="{FF2B5EF4-FFF2-40B4-BE49-F238E27FC236}">
                  <a16:creationId xmlns:a16="http://schemas.microsoft.com/office/drawing/2014/main" id="{B9C7023E-CEE6-B64C-A65F-473C8277C46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8" name="椭圆 37">
              <a:extLst>
                <a:ext uri="{FF2B5EF4-FFF2-40B4-BE49-F238E27FC236}">
                  <a16:creationId xmlns:a16="http://schemas.microsoft.com/office/drawing/2014/main" id="{AD3213AA-6F43-F44F-ABB9-EFCA4779FAE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8135" name="组合 14">
            <a:extLst>
              <a:ext uri="{FF2B5EF4-FFF2-40B4-BE49-F238E27FC236}">
                <a16:creationId xmlns:a16="http://schemas.microsoft.com/office/drawing/2014/main" id="{DCDB84FE-DA7F-467A-A7EF-3DC73E8EEBC7}"/>
              </a:ext>
            </a:extLst>
          </p:cNvPr>
          <p:cNvGrpSpPr>
            <a:grpSpLocks/>
          </p:cNvGrpSpPr>
          <p:nvPr/>
        </p:nvGrpSpPr>
        <p:grpSpPr bwMode="auto">
          <a:xfrm>
            <a:off x="8526463" y="2741613"/>
            <a:ext cx="504825" cy="504825"/>
            <a:chOff x="8532440" y="3501008"/>
            <a:chExt cx="504056" cy="504056"/>
          </a:xfrm>
        </p:grpSpPr>
        <p:grpSp>
          <p:nvGrpSpPr>
            <p:cNvPr id="48139" name="组合 15">
              <a:extLst>
                <a:ext uri="{FF2B5EF4-FFF2-40B4-BE49-F238E27FC236}">
                  <a16:creationId xmlns:a16="http://schemas.microsoft.com/office/drawing/2014/main" id="{33B3E947-0590-438D-9D1B-E280F6184A77}"/>
                </a:ext>
              </a:extLst>
            </p:cNvPr>
            <p:cNvGrpSpPr>
              <a:grpSpLocks/>
            </p:cNvGrpSpPr>
            <p:nvPr/>
          </p:nvGrpSpPr>
          <p:grpSpPr bwMode="auto">
            <a:xfrm>
              <a:off x="8532440" y="3501008"/>
              <a:ext cx="504056" cy="504056"/>
              <a:chOff x="8532440" y="3501008"/>
              <a:chExt cx="504056" cy="504056"/>
            </a:xfrm>
          </p:grpSpPr>
          <p:sp>
            <p:nvSpPr>
              <p:cNvPr id="42" name="椭圆 41">
                <a:extLst>
                  <a:ext uri="{FF2B5EF4-FFF2-40B4-BE49-F238E27FC236}">
                    <a16:creationId xmlns:a16="http://schemas.microsoft.com/office/drawing/2014/main" id="{EADA75B7-1690-484E-8669-364D6CC3109C}"/>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5" action="ppaction://hlinksldjump" tooltip="上一个知识点"/>
                <a:extLst>
                  <a:ext uri="{FF2B5EF4-FFF2-40B4-BE49-F238E27FC236}">
                    <a16:creationId xmlns:a16="http://schemas.microsoft.com/office/drawing/2014/main" id="{96E7BA9A-BA08-2941-94E3-DADEEE11C8C9}"/>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1" name="椭圆 40">
              <a:extLst>
                <a:ext uri="{FF2B5EF4-FFF2-40B4-BE49-F238E27FC236}">
                  <a16:creationId xmlns:a16="http://schemas.microsoft.com/office/drawing/2014/main" id="{11AFF30D-1EB0-1642-AFF3-915CA321423F}"/>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3" name="文本框 1">
            <a:extLst>
              <a:ext uri="{FF2B5EF4-FFF2-40B4-BE49-F238E27FC236}">
                <a16:creationId xmlns:a16="http://schemas.microsoft.com/office/drawing/2014/main" id="{42E840E1-9B2D-9D40-8629-0BA75614ADA8}"/>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8137" name="文本框 26631">
            <a:extLst>
              <a:ext uri="{FF2B5EF4-FFF2-40B4-BE49-F238E27FC236}">
                <a16:creationId xmlns:a16="http://schemas.microsoft.com/office/drawing/2014/main" id="{916E9BD4-ED74-48B9-BA71-D76601AE47F9}"/>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25" name="圆角矩形 24">
            <a:extLst>
              <a:ext uri="{FF2B5EF4-FFF2-40B4-BE49-F238E27FC236}">
                <a16:creationId xmlns:a16="http://schemas.microsoft.com/office/drawing/2014/main" id="{701A8CFB-508E-A643-A514-9C4002799B74}"/>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153" name="组合 36871">
            <a:extLst>
              <a:ext uri="{FF2B5EF4-FFF2-40B4-BE49-F238E27FC236}">
                <a16:creationId xmlns:a16="http://schemas.microsoft.com/office/drawing/2014/main" id="{66585697-AC00-4E37-AA5E-7FEDF8DE3515}"/>
              </a:ext>
            </a:extLst>
          </p:cNvPr>
          <p:cNvGrpSpPr>
            <a:grpSpLocks/>
          </p:cNvGrpSpPr>
          <p:nvPr/>
        </p:nvGrpSpPr>
        <p:grpSpPr bwMode="auto">
          <a:xfrm>
            <a:off x="1651000" y="4230688"/>
            <a:ext cx="1789113" cy="2197100"/>
            <a:chOff x="-1367" y="1316"/>
            <a:chExt cx="4582" cy="4376"/>
          </a:xfrm>
        </p:grpSpPr>
        <p:pic>
          <p:nvPicPr>
            <p:cNvPr id="49192" name="图片 36872" descr="跟踪球">
              <a:extLst>
                <a:ext uri="{FF2B5EF4-FFF2-40B4-BE49-F238E27FC236}">
                  <a16:creationId xmlns:a16="http://schemas.microsoft.com/office/drawing/2014/main" id="{7A7180DF-F796-4687-9F19-75816A1A71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7" y="1316"/>
              <a:ext cx="2949" cy="4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93" name="文本框 36873">
              <a:extLst>
                <a:ext uri="{FF2B5EF4-FFF2-40B4-BE49-F238E27FC236}">
                  <a16:creationId xmlns:a16="http://schemas.microsoft.com/office/drawing/2014/main" id="{87FBBC8E-36FF-4722-B692-0747FA942592}"/>
                </a:ext>
              </a:extLst>
            </p:cNvPr>
            <p:cNvSpPr txBox="1">
              <a:spLocks noChangeArrowheads="1"/>
            </p:cNvSpPr>
            <p:nvPr/>
          </p:nvSpPr>
          <p:spPr bwMode="auto">
            <a:xfrm>
              <a:off x="833" y="4846"/>
              <a:ext cx="2382" cy="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跟踪球</a:t>
              </a:r>
            </a:p>
          </p:txBody>
        </p:sp>
      </p:grpSp>
      <p:grpSp>
        <p:nvGrpSpPr>
          <p:cNvPr id="49154" name="组合 36874">
            <a:extLst>
              <a:ext uri="{FF2B5EF4-FFF2-40B4-BE49-F238E27FC236}">
                <a16:creationId xmlns:a16="http://schemas.microsoft.com/office/drawing/2014/main" id="{558C1A7E-FB59-426B-8591-80CBA1BDCCB5}"/>
              </a:ext>
            </a:extLst>
          </p:cNvPr>
          <p:cNvGrpSpPr>
            <a:grpSpLocks/>
          </p:cNvGrpSpPr>
          <p:nvPr/>
        </p:nvGrpSpPr>
        <p:grpSpPr bwMode="auto">
          <a:xfrm>
            <a:off x="6380163" y="4435475"/>
            <a:ext cx="1790700" cy="2022475"/>
            <a:chOff x="0" y="0"/>
            <a:chExt cx="2820" cy="3185"/>
          </a:xfrm>
        </p:grpSpPr>
        <p:pic>
          <p:nvPicPr>
            <p:cNvPr id="49190" name="图片 36875" descr="游戏操作杆">
              <a:extLst>
                <a:ext uri="{FF2B5EF4-FFF2-40B4-BE49-F238E27FC236}">
                  <a16:creationId xmlns:a16="http://schemas.microsoft.com/office/drawing/2014/main" id="{1335CC50-416F-4137-8B8C-C0A30084D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820" cy="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91" name="文本框 36876">
              <a:extLst>
                <a:ext uri="{FF2B5EF4-FFF2-40B4-BE49-F238E27FC236}">
                  <a16:creationId xmlns:a16="http://schemas.microsoft.com/office/drawing/2014/main" id="{3B7D8E4E-7614-4634-A5D4-BDA96A382989}"/>
                </a:ext>
              </a:extLst>
            </p:cNvPr>
            <p:cNvSpPr txBox="1">
              <a:spLocks noChangeArrowheads="1"/>
            </p:cNvSpPr>
            <p:nvPr/>
          </p:nvSpPr>
          <p:spPr bwMode="auto">
            <a:xfrm>
              <a:off x="340" y="2609"/>
              <a:ext cx="20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游戏操作杆</a:t>
              </a:r>
            </a:p>
          </p:txBody>
        </p:sp>
      </p:grpSp>
      <p:grpSp>
        <p:nvGrpSpPr>
          <p:cNvPr id="49155" name="组合 36877">
            <a:extLst>
              <a:ext uri="{FF2B5EF4-FFF2-40B4-BE49-F238E27FC236}">
                <a16:creationId xmlns:a16="http://schemas.microsoft.com/office/drawing/2014/main" id="{A5155709-6FA4-4470-AC1F-9A9EDEC33F68}"/>
              </a:ext>
            </a:extLst>
          </p:cNvPr>
          <p:cNvGrpSpPr>
            <a:grpSpLocks/>
          </p:cNvGrpSpPr>
          <p:nvPr/>
        </p:nvGrpSpPr>
        <p:grpSpPr bwMode="auto">
          <a:xfrm>
            <a:off x="3722688" y="5024438"/>
            <a:ext cx="2303462" cy="1373187"/>
            <a:chOff x="0" y="0"/>
            <a:chExt cx="3626" cy="2163"/>
          </a:xfrm>
        </p:grpSpPr>
        <p:pic>
          <p:nvPicPr>
            <p:cNvPr id="49188" name="图片 36878" descr="光笔">
              <a:extLst>
                <a:ext uri="{FF2B5EF4-FFF2-40B4-BE49-F238E27FC236}">
                  <a16:creationId xmlns:a16="http://schemas.microsoft.com/office/drawing/2014/main" id="{579C512F-61B9-4A86-AA1B-0BA5AC0AB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627" cy="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9" name="文本框 36879">
              <a:extLst>
                <a:ext uri="{FF2B5EF4-FFF2-40B4-BE49-F238E27FC236}">
                  <a16:creationId xmlns:a16="http://schemas.microsoft.com/office/drawing/2014/main" id="{E429FBB4-D835-404D-93E9-7F5DB27425CF}"/>
                </a:ext>
              </a:extLst>
            </p:cNvPr>
            <p:cNvSpPr txBox="1">
              <a:spLocks noChangeArrowheads="1"/>
            </p:cNvSpPr>
            <p:nvPr/>
          </p:nvSpPr>
          <p:spPr bwMode="auto">
            <a:xfrm>
              <a:off x="1587" y="1587"/>
              <a:ext cx="122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光笔</a:t>
              </a:r>
            </a:p>
          </p:txBody>
        </p:sp>
      </p:grpSp>
      <p:sp>
        <p:nvSpPr>
          <p:cNvPr id="49156" name="文本框 36880">
            <a:extLst>
              <a:ext uri="{FF2B5EF4-FFF2-40B4-BE49-F238E27FC236}">
                <a16:creationId xmlns:a16="http://schemas.microsoft.com/office/drawing/2014/main" id="{888D359B-A76F-4B7B-B2E7-0408E75678EF}"/>
              </a:ext>
            </a:extLst>
          </p:cNvPr>
          <p:cNvSpPr txBox="1">
            <a:spLocks noChangeArrowheads="1"/>
          </p:cNvSpPr>
          <p:nvPr/>
        </p:nvSpPr>
        <p:spPr bwMode="auto">
          <a:xfrm>
            <a:off x="468313" y="1763713"/>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其他设备</a:t>
            </a:r>
          </a:p>
        </p:txBody>
      </p:sp>
      <p:grpSp>
        <p:nvGrpSpPr>
          <p:cNvPr id="49157" name="组合 9">
            <a:extLst>
              <a:ext uri="{FF2B5EF4-FFF2-40B4-BE49-F238E27FC236}">
                <a16:creationId xmlns:a16="http://schemas.microsoft.com/office/drawing/2014/main" id="{61A22951-EF90-4A08-993D-E326204E72B8}"/>
              </a:ext>
            </a:extLst>
          </p:cNvPr>
          <p:cNvGrpSpPr>
            <a:grpSpLocks/>
          </p:cNvGrpSpPr>
          <p:nvPr/>
        </p:nvGrpSpPr>
        <p:grpSpPr bwMode="auto">
          <a:xfrm>
            <a:off x="1241425" y="2151063"/>
            <a:ext cx="2498725" cy="1906587"/>
            <a:chOff x="1181023" y="1934399"/>
            <a:chExt cx="2498772" cy="1907573"/>
          </a:xfrm>
        </p:grpSpPr>
        <p:pic>
          <p:nvPicPr>
            <p:cNvPr id="49186" name="图片 1">
              <a:extLst>
                <a:ext uri="{FF2B5EF4-FFF2-40B4-BE49-F238E27FC236}">
                  <a16:creationId xmlns:a16="http://schemas.microsoft.com/office/drawing/2014/main" id="{4318281E-6E68-4240-A51F-FD164E188AC4}"/>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981"/>
            <a:stretch>
              <a:fillRect/>
            </a:stretch>
          </p:blipFill>
          <p:spPr bwMode="auto">
            <a:xfrm>
              <a:off x="1181023" y="1934399"/>
              <a:ext cx="2498772" cy="1614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7" name="矩形 2">
              <a:extLst>
                <a:ext uri="{FF2B5EF4-FFF2-40B4-BE49-F238E27FC236}">
                  <a16:creationId xmlns:a16="http://schemas.microsoft.com/office/drawing/2014/main" id="{83879D36-069E-47AF-9471-75026580ABEB}"/>
                </a:ext>
              </a:extLst>
            </p:cNvPr>
            <p:cNvSpPr>
              <a:spLocks noChangeArrowheads="1"/>
            </p:cNvSpPr>
            <p:nvPr/>
          </p:nvSpPr>
          <p:spPr bwMode="auto">
            <a:xfrm>
              <a:off x="1260849" y="3503418"/>
              <a:ext cx="203132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sz="1600" b="0">
                  <a:latin typeface="微软雅黑" panose="020B0503020204020204" pitchFamily="34" charset="-122"/>
                  <a:ea typeface="微软雅黑" panose="020B0503020204020204" pitchFamily="34" charset="-122"/>
                </a:rPr>
                <a:t>中文联机手写输入板</a:t>
              </a:r>
              <a:endParaRPr lang="zh-CN" altLang="en-US" sz="1600" b="0">
                <a:latin typeface="微软雅黑" panose="020B0503020204020204" pitchFamily="34" charset="-122"/>
                <a:ea typeface="微软雅黑" panose="020B0503020204020204" pitchFamily="34" charset="-122"/>
              </a:endParaRPr>
            </a:p>
          </p:txBody>
        </p:sp>
      </p:grpSp>
      <p:grpSp>
        <p:nvGrpSpPr>
          <p:cNvPr id="49158" name="组合 7">
            <a:extLst>
              <a:ext uri="{FF2B5EF4-FFF2-40B4-BE49-F238E27FC236}">
                <a16:creationId xmlns:a16="http://schemas.microsoft.com/office/drawing/2014/main" id="{AF761953-034E-44C8-B0E3-B05DBB8F0ECB}"/>
              </a:ext>
            </a:extLst>
          </p:cNvPr>
          <p:cNvGrpSpPr>
            <a:grpSpLocks/>
          </p:cNvGrpSpPr>
          <p:nvPr/>
        </p:nvGrpSpPr>
        <p:grpSpPr bwMode="auto">
          <a:xfrm>
            <a:off x="6035675" y="1938338"/>
            <a:ext cx="2544763" cy="2005012"/>
            <a:chOff x="5515911" y="1012118"/>
            <a:chExt cx="2545158" cy="2004840"/>
          </a:xfrm>
        </p:grpSpPr>
        <p:pic>
          <p:nvPicPr>
            <p:cNvPr id="49184" name="图片 3">
              <a:extLst>
                <a:ext uri="{FF2B5EF4-FFF2-40B4-BE49-F238E27FC236}">
                  <a16:creationId xmlns:a16="http://schemas.microsoft.com/office/drawing/2014/main" id="{325D6179-6930-4349-BDBF-F1AC82C64D38}"/>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15911" y="1012118"/>
              <a:ext cx="2134765" cy="2004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5" name="矩形 4">
              <a:extLst>
                <a:ext uri="{FF2B5EF4-FFF2-40B4-BE49-F238E27FC236}">
                  <a16:creationId xmlns:a16="http://schemas.microsoft.com/office/drawing/2014/main" id="{F9C8784E-BB08-4505-9472-8439D42BA171}"/>
                </a:ext>
              </a:extLst>
            </p:cNvPr>
            <p:cNvSpPr>
              <a:spLocks noChangeArrowheads="1"/>
            </p:cNvSpPr>
            <p:nvPr/>
          </p:nvSpPr>
          <p:spPr bwMode="auto">
            <a:xfrm>
              <a:off x="6948264" y="2344142"/>
              <a:ext cx="11128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b="0">
                  <a:latin typeface="微软雅黑" panose="020B0503020204020204" pitchFamily="34" charset="-122"/>
                  <a:ea typeface="微软雅黑" panose="020B0503020204020204" pitchFamily="34" charset="-122"/>
                </a:rPr>
                <a:t>IC</a:t>
              </a:r>
              <a:r>
                <a:rPr lang="zh-CN" altLang="zh-CN" b="0">
                  <a:latin typeface="微软雅黑" panose="020B0503020204020204" pitchFamily="34" charset="-122"/>
                  <a:ea typeface="微软雅黑" panose="020B0503020204020204" pitchFamily="34" charset="-122"/>
                </a:rPr>
                <a:t>卡设备</a:t>
              </a:r>
              <a:endParaRPr lang="zh-CN" altLang="en-US" b="0">
                <a:latin typeface="微软雅黑" panose="020B0503020204020204" pitchFamily="34" charset="-122"/>
                <a:ea typeface="微软雅黑" panose="020B0503020204020204" pitchFamily="34" charset="-122"/>
              </a:endParaRPr>
            </a:p>
          </p:txBody>
        </p:sp>
      </p:grpSp>
      <p:grpSp>
        <p:nvGrpSpPr>
          <p:cNvPr id="49159" name="组合 8">
            <a:extLst>
              <a:ext uri="{FF2B5EF4-FFF2-40B4-BE49-F238E27FC236}">
                <a16:creationId xmlns:a16="http://schemas.microsoft.com/office/drawing/2014/main" id="{5D83D3BF-36DF-4D2B-959B-9C1257EE6835}"/>
              </a:ext>
            </a:extLst>
          </p:cNvPr>
          <p:cNvGrpSpPr>
            <a:grpSpLocks/>
          </p:cNvGrpSpPr>
          <p:nvPr/>
        </p:nvGrpSpPr>
        <p:grpSpPr bwMode="auto">
          <a:xfrm>
            <a:off x="4141788" y="1757363"/>
            <a:ext cx="1955800" cy="1903412"/>
            <a:chOff x="3461847" y="1239511"/>
            <a:chExt cx="1955585" cy="1903461"/>
          </a:xfrm>
        </p:grpSpPr>
        <p:pic>
          <p:nvPicPr>
            <p:cNvPr id="49182" name="图片 5">
              <a:extLst>
                <a:ext uri="{FF2B5EF4-FFF2-40B4-BE49-F238E27FC236}">
                  <a16:creationId xmlns:a16="http://schemas.microsoft.com/office/drawing/2014/main" id="{870C109A-0B51-4A28-A23D-84CF8A0A12D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61847" y="1239511"/>
              <a:ext cx="1815231" cy="1518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83" name="矩形 6">
              <a:extLst>
                <a:ext uri="{FF2B5EF4-FFF2-40B4-BE49-F238E27FC236}">
                  <a16:creationId xmlns:a16="http://schemas.microsoft.com/office/drawing/2014/main" id="{D76329CC-6A12-4958-A384-2D3C21CD542D}"/>
                </a:ext>
              </a:extLst>
            </p:cNvPr>
            <p:cNvSpPr>
              <a:spLocks noChangeArrowheads="1"/>
            </p:cNvSpPr>
            <p:nvPr/>
          </p:nvSpPr>
          <p:spPr bwMode="auto">
            <a:xfrm>
              <a:off x="3838154" y="2773640"/>
              <a:ext cx="157927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zh-CN" b="0">
                  <a:latin typeface="微软雅黑" panose="020B0503020204020204" pitchFamily="34" charset="-122"/>
                  <a:ea typeface="微软雅黑" panose="020B0503020204020204" pitchFamily="34" charset="-122"/>
                </a:rPr>
                <a:t>光学识别系统</a:t>
              </a:r>
              <a:endParaRPr lang="zh-CN" altLang="en-US" b="0">
                <a:latin typeface="微软雅黑" panose="020B0503020204020204" pitchFamily="34" charset="-122"/>
                <a:ea typeface="微软雅黑" panose="020B0503020204020204" pitchFamily="34" charset="-122"/>
              </a:endParaRPr>
            </a:p>
          </p:txBody>
        </p:sp>
      </p:grpSp>
      <p:grpSp>
        <p:nvGrpSpPr>
          <p:cNvPr id="49160" name="组合 8">
            <a:extLst>
              <a:ext uri="{FF2B5EF4-FFF2-40B4-BE49-F238E27FC236}">
                <a16:creationId xmlns:a16="http://schemas.microsoft.com/office/drawing/2014/main" id="{3ED7F8CE-2996-4566-8629-92707E96F77E}"/>
              </a:ext>
            </a:extLst>
          </p:cNvPr>
          <p:cNvGrpSpPr>
            <a:grpSpLocks/>
          </p:cNvGrpSpPr>
          <p:nvPr/>
        </p:nvGrpSpPr>
        <p:grpSpPr bwMode="auto">
          <a:xfrm>
            <a:off x="8526463" y="3552825"/>
            <a:ext cx="504825" cy="504825"/>
            <a:chOff x="8521417" y="2709863"/>
            <a:chExt cx="504056" cy="504056"/>
          </a:xfrm>
        </p:grpSpPr>
        <p:sp>
          <p:nvSpPr>
            <p:cNvPr id="56" name="椭圆 55">
              <a:extLst>
                <a:ext uri="{FF2B5EF4-FFF2-40B4-BE49-F238E27FC236}">
                  <a16:creationId xmlns:a16="http://schemas.microsoft.com/office/drawing/2014/main" id="{A690EDAA-DEC7-484F-A02C-1B1FDA9FF65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椭圆 56">
              <a:extLst>
                <a:ext uri="{FF2B5EF4-FFF2-40B4-BE49-F238E27FC236}">
                  <a16:creationId xmlns:a16="http://schemas.microsoft.com/office/drawing/2014/main" id="{F0A89B5F-7D47-ED45-881E-047E05BB651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8" name="上箭头 5155">
              <a:hlinkClick r:id="rId8" action="ppaction://hlinksldjump" tooltip="下一个知识点"/>
              <a:extLst>
                <a:ext uri="{FF2B5EF4-FFF2-40B4-BE49-F238E27FC236}">
                  <a16:creationId xmlns:a16="http://schemas.microsoft.com/office/drawing/2014/main" id="{C386797D-CAF2-864F-943C-967E2BD36DA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49161" name="组合 23">
            <a:extLst>
              <a:ext uri="{FF2B5EF4-FFF2-40B4-BE49-F238E27FC236}">
                <a16:creationId xmlns:a16="http://schemas.microsoft.com/office/drawing/2014/main" id="{00ED0317-C701-44CB-9BF6-568039AFC914}"/>
              </a:ext>
            </a:extLst>
          </p:cNvPr>
          <p:cNvGrpSpPr>
            <a:grpSpLocks/>
          </p:cNvGrpSpPr>
          <p:nvPr/>
        </p:nvGrpSpPr>
        <p:grpSpPr bwMode="auto">
          <a:xfrm>
            <a:off x="8526463" y="4364038"/>
            <a:ext cx="504825" cy="504825"/>
            <a:chOff x="8432678" y="1661126"/>
            <a:chExt cx="504056" cy="504056"/>
          </a:xfrm>
        </p:grpSpPr>
        <p:sp>
          <p:nvSpPr>
            <p:cNvPr id="60" name="椭圆 59">
              <a:extLst>
                <a:ext uri="{FF2B5EF4-FFF2-40B4-BE49-F238E27FC236}">
                  <a16:creationId xmlns:a16="http://schemas.microsoft.com/office/drawing/2014/main" id="{71DA987B-CD68-4A48-B38E-0A9A22C8377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1" name="上箭头 5155">
              <a:hlinkClick r:id="rId9" action="ppaction://hlinksldjump" tooltip="返回知识点目录"/>
              <a:extLst>
                <a:ext uri="{FF2B5EF4-FFF2-40B4-BE49-F238E27FC236}">
                  <a16:creationId xmlns:a16="http://schemas.microsoft.com/office/drawing/2014/main" id="{F300CA9D-4159-EA4E-964A-AE291F64607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62" name="椭圆 61">
              <a:extLst>
                <a:ext uri="{FF2B5EF4-FFF2-40B4-BE49-F238E27FC236}">
                  <a16:creationId xmlns:a16="http://schemas.microsoft.com/office/drawing/2014/main" id="{00703E1D-8B5B-4046-8769-26DEA1C1BC8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49162" name="组合 14">
            <a:extLst>
              <a:ext uri="{FF2B5EF4-FFF2-40B4-BE49-F238E27FC236}">
                <a16:creationId xmlns:a16="http://schemas.microsoft.com/office/drawing/2014/main" id="{DC3A4ACE-05D4-4FC9-94AB-6A180E530314}"/>
              </a:ext>
            </a:extLst>
          </p:cNvPr>
          <p:cNvGrpSpPr>
            <a:grpSpLocks/>
          </p:cNvGrpSpPr>
          <p:nvPr/>
        </p:nvGrpSpPr>
        <p:grpSpPr bwMode="auto">
          <a:xfrm>
            <a:off x="8526463" y="2741613"/>
            <a:ext cx="504825" cy="504825"/>
            <a:chOff x="8532440" y="3501008"/>
            <a:chExt cx="504056" cy="504056"/>
          </a:xfrm>
        </p:grpSpPr>
        <p:grpSp>
          <p:nvGrpSpPr>
            <p:cNvPr id="49166" name="组合 15">
              <a:extLst>
                <a:ext uri="{FF2B5EF4-FFF2-40B4-BE49-F238E27FC236}">
                  <a16:creationId xmlns:a16="http://schemas.microsoft.com/office/drawing/2014/main" id="{EA1798DE-4112-4128-A5AA-8B4F7E80BFE1}"/>
                </a:ext>
              </a:extLst>
            </p:cNvPr>
            <p:cNvGrpSpPr>
              <a:grpSpLocks/>
            </p:cNvGrpSpPr>
            <p:nvPr/>
          </p:nvGrpSpPr>
          <p:grpSpPr bwMode="auto">
            <a:xfrm>
              <a:off x="8532440" y="3501008"/>
              <a:ext cx="504056" cy="504056"/>
              <a:chOff x="8532440" y="3501008"/>
              <a:chExt cx="504056" cy="504056"/>
            </a:xfrm>
          </p:grpSpPr>
          <p:sp>
            <p:nvSpPr>
              <p:cNvPr id="66" name="椭圆 65">
                <a:extLst>
                  <a:ext uri="{FF2B5EF4-FFF2-40B4-BE49-F238E27FC236}">
                    <a16:creationId xmlns:a16="http://schemas.microsoft.com/office/drawing/2014/main" id="{B800C6F5-6D41-9940-BECA-72BE3040437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7" name="上箭头 5155">
                <a:hlinkClick r:id="rId10" action="ppaction://hlinksldjump" tooltip="上一个知识点"/>
                <a:extLst>
                  <a:ext uri="{FF2B5EF4-FFF2-40B4-BE49-F238E27FC236}">
                    <a16:creationId xmlns:a16="http://schemas.microsoft.com/office/drawing/2014/main" id="{A73AE659-696F-0A44-9E6F-6EFFDE691A0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5" name="椭圆 64">
              <a:extLst>
                <a:ext uri="{FF2B5EF4-FFF2-40B4-BE49-F238E27FC236}">
                  <a16:creationId xmlns:a16="http://schemas.microsoft.com/office/drawing/2014/main" id="{31D836BD-8930-6F44-A2FD-01BE72D34BA4}"/>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7" name="文本框 1">
            <a:extLst>
              <a:ext uri="{FF2B5EF4-FFF2-40B4-BE49-F238E27FC236}">
                <a16:creationId xmlns:a16="http://schemas.microsoft.com/office/drawing/2014/main" id="{7FF1D747-7E2A-2543-AFF9-669A67596D11}"/>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49164" name="文本框 26631">
            <a:extLst>
              <a:ext uri="{FF2B5EF4-FFF2-40B4-BE49-F238E27FC236}">
                <a16:creationId xmlns:a16="http://schemas.microsoft.com/office/drawing/2014/main" id="{79B98F00-7E8A-45A4-B7D6-C09B049C0404}"/>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2.3.1  MPC 输入设备</a:t>
            </a:r>
          </a:p>
        </p:txBody>
      </p:sp>
      <p:sp>
        <p:nvSpPr>
          <p:cNvPr id="39" name="圆角矩形 38">
            <a:extLst>
              <a:ext uri="{FF2B5EF4-FFF2-40B4-BE49-F238E27FC236}">
                <a16:creationId xmlns:a16="http://schemas.microsoft.com/office/drawing/2014/main" id="{6A30A319-4051-F749-B33A-B1F37DB600AF}"/>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图片 37895" descr="电脑">
            <a:extLst>
              <a:ext uri="{FF2B5EF4-FFF2-40B4-BE49-F238E27FC236}">
                <a16:creationId xmlns:a16="http://schemas.microsoft.com/office/drawing/2014/main" id="{66E63401-281D-4E8B-BE72-734123C9EB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3286125"/>
            <a:ext cx="1512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78" name="组合 37896">
            <a:extLst>
              <a:ext uri="{FF2B5EF4-FFF2-40B4-BE49-F238E27FC236}">
                <a16:creationId xmlns:a16="http://schemas.microsoft.com/office/drawing/2014/main" id="{6DC8500C-BA93-4F16-ABE8-0E9FB890D726}"/>
              </a:ext>
            </a:extLst>
          </p:cNvPr>
          <p:cNvGrpSpPr>
            <a:grpSpLocks/>
          </p:cNvGrpSpPr>
          <p:nvPr/>
        </p:nvGrpSpPr>
        <p:grpSpPr bwMode="auto">
          <a:xfrm>
            <a:off x="755650" y="4941888"/>
            <a:ext cx="2303463" cy="1252537"/>
            <a:chOff x="0" y="0"/>
            <a:chExt cx="3627" cy="1974"/>
          </a:xfrm>
        </p:grpSpPr>
        <p:pic>
          <p:nvPicPr>
            <p:cNvPr id="50217" name="图片 37897" descr="显示器">
              <a:hlinkClick r:id="rId3" action="ppaction://hlinksldjump"/>
              <a:extLst>
                <a:ext uri="{FF2B5EF4-FFF2-40B4-BE49-F238E27FC236}">
                  <a16:creationId xmlns:a16="http://schemas.microsoft.com/office/drawing/2014/main" id="{E6457004-D28F-4B22-A293-5E5AD2A785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 y="0"/>
              <a:ext cx="2267" cy="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8" name="文本框 37898">
              <a:extLst>
                <a:ext uri="{FF2B5EF4-FFF2-40B4-BE49-F238E27FC236}">
                  <a16:creationId xmlns:a16="http://schemas.microsoft.com/office/drawing/2014/main" id="{27F925B7-6651-4A57-84BA-32AE60941E1E}"/>
                </a:ext>
              </a:extLst>
            </p:cNvPr>
            <p:cNvSpPr txBox="1">
              <a:spLocks noChangeArrowheads="1"/>
            </p:cNvSpPr>
            <p:nvPr/>
          </p:nvSpPr>
          <p:spPr bwMode="auto">
            <a:xfrm>
              <a:off x="0" y="1361"/>
              <a:ext cx="172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显示输出</a:t>
              </a:r>
            </a:p>
          </p:txBody>
        </p:sp>
      </p:grpSp>
      <p:sp>
        <p:nvSpPr>
          <p:cNvPr id="50179" name="文本框 37901">
            <a:extLst>
              <a:ext uri="{FF2B5EF4-FFF2-40B4-BE49-F238E27FC236}">
                <a16:creationId xmlns:a16="http://schemas.microsoft.com/office/drawing/2014/main" id="{7E12B464-F9F8-41BA-B33F-BFF64D9F2E54}"/>
              </a:ext>
            </a:extLst>
          </p:cNvPr>
          <p:cNvSpPr txBox="1">
            <a:spLocks noChangeArrowheads="1"/>
          </p:cNvSpPr>
          <p:nvPr/>
        </p:nvSpPr>
        <p:spPr bwMode="auto">
          <a:xfrm>
            <a:off x="755650" y="4149725"/>
            <a:ext cx="15541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打印输出设备</a:t>
            </a:r>
          </a:p>
        </p:txBody>
      </p:sp>
      <p:grpSp>
        <p:nvGrpSpPr>
          <p:cNvPr id="50180" name="组合 37902">
            <a:extLst>
              <a:ext uri="{FF2B5EF4-FFF2-40B4-BE49-F238E27FC236}">
                <a16:creationId xmlns:a16="http://schemas.microsoft.com/office/drawing/2014/main" id="{5A021ECF-F825-45D9-85B7-7665BB4A5C0D}"/>
              </a:ext>
            </a:extLst>
          </p:cNvPr>
          <p:cNvGrpSpPr>
            <a:grpSpLocks/>
          </p:cNvGrpSpPr>
          <p:nvPr/>
        </p:nvGrpSpPr>
        <p:grpSpPr bwMode="auto">
          <a:xfrm>
            <a:off x="3651250" y="1325563"/>
            <a:ext cx="1830388" cy="1373187"/>
            <a:chOff x="0" y="0"/>
            <a:chExt cx="2882" cy="2164"/>
          </a:xfrm>
        </p:grpSpPr>
        <p:pic>
          <p:nvPicPr>
            <p:cNvPr id="50215" name="图片 37903" descr="投影仪">
              <a:hlinkClick r:id="rId5" action="ppaction://hlinksldjump"/>
              <a:extLst>
                <a:ext uri="{FF2B5EF4-FFF2-40B4-BE49-F238E27FC236}">
                  <a16:creationId xmlns:a16="http://schemas.microsoft.com/office/drawing/2014/main" id="{4B2AD2C5-6769-4A66-ADB8-85CFD046E2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722" cy="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6" name="文本框 37904">
              <a:extLst>
                <a:ext uri="{FF2B5EF4-FFF2-40B4-BE49-F238E27FC236}">
                  <a16:creationId xmlns:a16="http://schemas.microsoft.com/office/drawing/2014/main" id="{484CB34B-3A27-4B03-BE57-1924CF18781C}"/>
                </a:ext>
              </a:extLst>
            </p:cNvPr>
            <p:cNvSpPr txBox="1">
              <a:spLocks noChangeArrowheads="1"/>
            </p:cNvSpPr>
            <p:nvPr/>
          </p:nvSpPr>
          <p:spPr bwMode="auto">
            <a:xfrm>
              <a:off x="794" y="1588"/>
              <a:ext cx="20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彩色投影仪</a:t>
              </a:r>
            </a:p>
          </p:txBody>
        </p:sp>
      </p:grpSp>
      <p:grpSp>
        <p:nvGrpSpPr>
          <p:cNvPr id="50181" name="组合 37905">
            <a:extLst>
              <a:ext uri="{FF2B5EF4-FFF2-40B4-BE49-F238E27FC236}">
                <a16:creationId xmlns:a16="http://schemas.microsoft.com/office/drawing/2014/main" id="{0931F4FF-1C2C-43DA-88BD-679F7C454E3A}"/>
              </a:ext>
            </a:extLst>
          </p:cNvPr>
          <p:cNvGrpSpPr>
            <a:grpSpLocks/>
          </p:cNvGrpSpPr>
          <p:nvPr/>
        </p:nvGrpSpPr>
        <p:grpSpPr bwMode="auto">
          <a:xfrm>
            <a:off x="5840413" y="2471738"/>
            <a:ext cx="1992312" cy="1590675"/>
            <a:chOff x="0" y="0"/>
            <a:chExt cx="3136" cy="2504"/>
          </a:xfrm>
        </p:grpSpPr>
        <p:pic>
          <p:nvPicPr>
            <p:cNvPr id="50213" name="图片 37906" descr="音箱">
              <a:hlinkClick r:id="rId7" action="ppaction://hlinksldjump"/>
              <a:extLst>
                <a:ext uri="{FF2B5EF4-FFF2-40B4-BE49-F238E27FC236}">
                  <a16:creationId xmlns:a16="http://schemas.microsoft.com/office/drawing/2014/main" id="{0C8190E1-9CC9-44F0-B203-85FF86FCEC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3137" cy="2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4" name="文本框 37907">
              <a:extLst>
                <a:ext uri="{FF2B5EF4-FFF2-40B4-BE49-F238E27FC236}">
                  <a16:creationId xmlns:a16="http://schemas.microsoft.com/office/drawing/2014/main" id="{4B752FD1-C27B-413D-89D2-22D1300AC78B}"/>
                </a:ext>
              </a:extLst>
            </p:cNvPr>
            <p:cNvSpPr txBox="1">
              <a:spLocks noChangeArrowheads="1"/>
            </p:cNvSpPr>
            <p:nvPr/>
          </p:nvSpPr>
          <p:spPr bwMode="auto">
            <a:xfrm>
              <a:off x="1701" y="1928"/>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音箱</a:t>
              </a:r>
            </a:p>
          </p:txBody>
        </p:sp>
      </p:grpSp>
      <p:grpSp>
        <p:nvGrpSpPr>
          <p:cNvPr id="50182" name="组合 37908">
            <a:extLst>
              <a:ext uri="{FF2B5EF4-FFF2-40B4-BE49-F238E27FC236}">
                <a16:creationId xmlns:a16="http://schemas.microsoft.com/office/drawing/2014/main" id="{C12D5BCB-F55F-410E-B130-4FD028FBBC73}"/>
              </a:ext>
            </a:extLst>
          </p:cNvPr>
          <p:cNvGrpSpPr>
            <a:grpSpLocks/>
          </p:cNvGrpSpPr>
          <p:nvPr/>
        </p:nvGrpSpPr>
        <p:grpSpPr bwMode="auto">
          <a:xfrm>
            <a:off x="5581650" y="4524375"/>
            <a:ext cx="1871663" cy="1374775"/>
            <a:chOff x="0" y="0"/>
            <a:chExt cx="2948" cy="2163"/>
          </a:xfrm>
        </p:grpSpPr>
        <p:pic>
          <p:nvPicPr>
            <p:cNvPr id="50211" name="图片 37909" descr="绘图仪">
              <a:hlinkClick r:id="rId9" action="ppaction://hlinksldjump"/>
              <a:extLst>
                <a:ext uri="{FF2B5EF4-FFF2-40B4-BE49-F238E27FC236}">
                  <a16:creationId xmlns:a16="http://schemas.microsoft.com/office/drawing/2014/main" id="{A3CE0E1A-0D89-4E3A-BCD1-B16450BF933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2948" cy="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212" name="文本框 37910">
              <a:extLst>
                <a:ext uri="{FF2B5EF4-FFF2-40B4-BE49-F238E27FC236}">
                  <a16:creationId xmlns:a16="http://schemas.microsoft.com/office/drawing/2014/main" id="{05438B36-127A-4637-9D50-DEF8C17DD746}"/>
                </a:ext>
              </a:extLst>
            </p:cNvPr>
            <p:cNvSpPr txBox="1">
              <a:spLocks noChangeArrowheads="1"/>
            </p:cNvSpPr>
            <p:nvPr/>
          </p:nvSpPr>
          <p:spPr bwMode="auto">
            <a:xfrm>
              <a:off x="1021" y="1587"/>
              <a:ext cx="172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t>绘图输出</a:t>
              </a:r>
            </a:p>
          </p:txBody>
        </p:sp>
      </p:grpSp>
      <p:sp>
        <p:nvSpPr>
          <p:cNvPr id="50183" name="直接连接符 37914">
            <a:extLst>
              <a:ext uri="{FF2B5EF4-FFF2-40B4-BE49-F238E27FC236}">
                <a16:creationId xmlns:a16="http://schemas.microsoft.com/office/drawing/2014/main" id="{E82FEDDC-9C31-4786-BBA9-659BB02702A3}"/>
              </a:ext>
            </a:extLst>
          </p:cNvPr>
          <p:cNvSpPr>
            <a:spLocks noChangeShapeType="1"/>
          </p:cNvSpPr>
          <p:nvPr/>
        </p:nvSpPr>
        <p:spPr bwMode="auto">
          <a:xfrm flipH="1">
            <a:off x="2555875" y="3789363"/>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4" name="直接连接符 37915">
            <a:extLst>
              <a:ext uri="{FF2B5EF4-FFF2-40B4-BE49-F238E27FC236}">
                <a16:creationId xmlns:a16="http://schemas.microsoft.com/office/drawing/2014/main" id="{18E6286A-2472-4ED8-AD3C-187A2A8816AD}"/>
              </a:ext>
            </a:extLst>
          </p:cNvPr>
          <p:cNvSpPr>
            <a:spLocks noChangeShapeType="1"/>
          </p:cNvSpPr>
          <p:nvPr/>
        </p:nvSpPr>
        <p:spPr bwMode="auto">
          <a:xfrm flipH="1">
            <a:off x="3060700" y="4292600"/>
            <a:ext cx="647700" cy="5762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5" name="直接连接符 37917">
            <a:extLst>
              <a:ext uri="{FF2B5EF4-FFF2-40B4-BE49-F238E27FC236}">
                <a16:creationId xmlns:a16="http://schemas.microsoft.com/office/drawing/2014/main" id="{295515A8-3733-4D57-A2A2-5CD60152B1E2}"/>
              </a:ext>
            </a:extLst>
          </p:cNvPr>
          <p:cNvSpPr>
            <a:spLocks noChangeShapeType="1"/>
          </p:cNvSpPr>
          <p:nvPr/>
        </p:nvSpPr>
        <p:spPr bwMode="auto">
          <a:xfrm>
            <a:off x="4537075" y="4508500"/>
            <a:ext cx="827088" cy="4333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6" name="直接连接符 37918">
            <a:extLst>
              <a:ext uri="{FF2B5EF4-FFF2-40B4-BE49-F238E27FC236}">
                <a16:creationId xmlns:a16="http://schemas.microsoft.com/office/drawing/2014/main" id="{1D303114-450D-4504-AEB8-D63DC293BA7D}"/>
              </a:ext>
            </a:extLst>
          </p:cNvPr>
          <p:cNvSpPr>
            <a:spLocks noChangeShapeType="1"/>
          </p:cNvSpPr>
          <p:nvPr/>
        </p:nvSpPr>
        <p:spPr bwMode="auto">
          <a:xfrm flipV="1">
            <a:off x="4716463" y="3286125"/>
            <a:ext cx="865187" cy="1428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0187" name="直接连接符 37919">
            <a:extLst>
              <a:ext uri="{FF2B5EF4-FFF2-40B4-BE49-F238E27FC236}">
                <a16:creationId xmlns:a16="http://schemas.microsoft.com/office/drawing/2014/main" id="{515EF69D-AABB-4983-8BF0-CB580CE0737C}"/>
              </a:ext>
            </a:extLst>
          </p:cNvPr>
          <p:cNvSpPr>
            <a:spLocks noChangeShapeType="1"/>
          </p:cNvSpPr>
          <p:nvPr/>
        </p:nvSpPr>
        <p:spPr bwMode="auto">
          <a:xfrm flipV="1">
            <a:off x="4068763" y="2698750"/>
            <a:ext cx="87312" cy="514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50188" name="图片 1">
            <a:hlinkClick r:id="rId11" action="ppaction://hlinksldjump"/>
            <a:extLst>
              <a:ext uri="{FF2B5EF4-FFF2-40B4-BE49-F238E27FC236}">
                <a16:creationId xmlns:a16="http://schemas.microsoft.com/office/drawing/2014/main" id="{B3BFDACE-27EA-4A5A-96B8-6C66198D5BEB}"/>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b="6638"/>
          <a:stretch>
            <a:fillRect/>
          </a:stretch>
        </p:blipFill>
        <p:spPr bwMode="auto">
          <a:xfrm>
            <a:off x="234950" y="2473325"/>
            <a:ext cx="2363788"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9" name="组合 8">
            <a:extLst>
              <a:ext uri="{FF2B5EF4-FFF2-40B4-BE49-F238E27FC236}">
                <a16:creationId xmlns:a16="http://schemas.microsoft.com/office/drawing/2014/main" id="{0C495975-1EF6-4A28-8326-5AF96F8833EF}"/>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A0DAC636-9108-4149-82B9-8318EF5284B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F90703F7-AE4C-5D4F-AF93-872D85B1101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13" action="ppaction://hlinksldjump" tooltip="下一个知识点"/>
              <a:extLst>
                <a:ext uri="{FF2B5EF4-FFF2-40B4-BE49-F238E27FC236}">
                  <a16:creationId xmlns:a16="http://schemas.microsoft.com/office/drawing/2014/main" id="{503FD297-43F5-6D4D-83F4-C8BE1D4F8A3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0190" name="组合 23">
            <a:extLst>
              <a:ext uri="{FF2B5EF4-FFF2-40B4-BE49-F238E27FC236}">
                <a16:creationId xmlns:a16="http://schemas.microsoft.com/office/drawing/2014/main" id="{638A5D42-684F-4C02-8BB7-5BC7C1F3D14C}"/>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ED42D799-A31E-A648-B9FE-0BDB18DB4D5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14" action="ppaction://hlinksldjump" tooltip="返回知识点目录"/>
              <a:extLst>
                <a:ext uri="{FF2B5EF4-FFF2-40B4-BE49-F238E27FC236}">
                  <a16:creationId xmlns:a16="http://schemas.microsoft.com/office/drawing/2014/main" id="{1E87BB54-2241-3243-AC78-D4ED1440CE5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247D7013-71B7-EF4F-B952-01961220CF6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0191" name="组合 14">
            <a:extLst>
              <a:ext uri="{FF2B5EF4-FFF2-40B4-BE49-F238E27FC236}">
                <a16:creationId xmlns:a16="http://schemas.microsoft.com/office/drawing/2014/main" id="{27B3CBC5-2BBB-4ABD-903C-2CC4D8F31BE7}"/>
              </a:ext>
            </a:extLst>
          </p:cNvPr>
          <p:cNvGrpSpPr>
            <a:grpSpLocks/>
          </p:cNvGrpSpPr>
          <p:nvPr/>
        </p:nvGrpSpPr>
        <p:grpSpPr bwMode="auto">
          <a:xfrm>
            <a:off x="8526463" y="2741613"/>
            <a:ext cx="504825" cy="504825"/>
            <a:chOff x="8532440" y="3501008"/>
            <a:chExt cx="504056" cy="504056"/>
          </a:xfrm>
        </p:grpSpPr>
        <p:grpSp>
          <p:nvGrpSpPr>
            <p:cNvPr id="50195" name="组合 15">
              <a:extLst>
                <a:ext uri="{FF2B5EF4-FFF2-40B4-BE49-F238E27FC236}">
                  <a16:creationId xmlns:a16="http://schemas.microsoft.com/office/drawing/2014/main" id="{1FA6D426-96ED-4A8B-80E1-4B11F9064BC8}"/>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598468FE-2035-6847-8E42-BF14602F4FCE}"/>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15" action="ppaction://hlinksldjump" tooltip="上一个知识点"/>
                <a:extLst>
                  <a:ext uri="{FF2B5EF4-FFF2-40B4-BE49-F238E27FC236}">
                    <a16:creationId xmlns:a16="http://schemas.microsoft.com/office/drawing/2014/main" id="{F6AFCEEA-D36D-F44F-8F42-CDC998789E73}"/>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FB7C899B-B406-2746-BCC7-67988E918C5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9" name="文本框 1">
            <a:extLst>
              <a:ext uri="{FF2B5EF4-FFF2-40B4-BE49-F238E27FC236}">
                <a16:creationId xmlns:a16="http://schemas.microsoft.com/office/drawing/2014/main" id="{1362BA85-1464-F149-A9AA-4227A85BE55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0193" name="文本框 26631">
            <a:extLst>
              <a:ext uri="{FF2B5EF4-FFF2-40B4-BE49-F238E27FC236}">
                <a16:creationId xmlns:a16="http://schemas.microsoft.com/office/drawing/2014/main" id="{574B82C3-10CA-489F-AF48-44844FDD5EC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41" name="圆角矩形 40">
            <a:extLst>
              <a:ext uri="{FF2B5EF4-FFF2-40B4-BE49-F238E27FC236}">
                <a16:creationId xmlns:a16="http://schemas.microsoft.com/office/drawing/2014/main" id="{AA5B6482-7EC8-9148-BB4B-360FFCF8B9EC}"/>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28" name="图片 38927" descr="显示器">
            <a:extLst>
              <a:ext uri="{FF2B5EF4-FFF2-40B4-BE49-F238E27FC236}">
                <a16:creationId xmlns:a16="http://schemas.microsoft.com/office/drawing/2014/main" id="{FD7742CC-B2A7-4559-B80A-93CE1A9FAB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997200"/>
            <a:ext cx="1776413" cy="154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2" name="组合 57">
            <a:extLst>
              <a:ext uri="{FF2B5EF4-FFF2-40B4-BE49-F238E27FC236}">
                <a16:creationId xmlns:a16="http://schemas.microsoft.com/office/drawing/2014/main" id="{1CEF02AC-5F86-4F33-8125-C5B53FD67B73}"/>
              </a:ext>
            </a:extLst>
          </p:cNvPr>
          <p:cNvGrpSpPr>
            <a:grpSpLocks/>
          </p:cNvGrpSpPr>
          <p:nvPr/>
        </p:nvGrpSpPr>
        <p:grpSpPr bwMode="auto">
          <a:xfrm>
            <a:off x="0" y="1916113"/>
            <a:ext cx="1519238" cy="647700"/>
            <a:chOff x="244713" y="2276872"/>
            <a:chExt cx="1518975" cy="648072"/>
          </a:xfrm>
        </p:grpSpPr>
        <p:sp>
          <p:nvSpPr>
            <p:cNvPr id="51235" name="矩形 10">
              <a:extLst>
                <a:ext uri="{FF2B5EF4-FFF2-40B4-BE49-F238E27FC236}">
                  <a16:creationId xmlns:a16="http://schemas.microsoft.com/office/drawing/2014/main" id="{F6289052-25A2-4BEC-BD6D-9E0D42C39CEC}"/>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236" name="等腰三角形 11">
              <a:extLst>
                <a:ext uri="{FF2B5EF4-FFF2-40B4-BE49-F238E27FC236}">
                  <a16:creationId xmlns:a16="http://schemas.microsoft.com/office/drawing/2014/main" id="{851A923E-B5A5-4E09-B148-3CCF43B2BA71}"/>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237" name="矩形 60">
              <a:extLst>
                <a:ext uri="{FF2B5EF4-FFF2-40B4-BE49-F238E27FC236}">
                  <a16:creationId xmlns:a16="http://schemas.microsoft.com/office/drawing/2014/main" id="{1E8B253B-7CCF-42C4-9720-B6205C35FD23}"/>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43" name="矩形 10">
            <a:hlinkClick r:id="rId3" action="ppaction://hlinksldjump"/>
            <a:extLst>
              <a:ext uri="{FF2B5EF4-FFF2-40B4-BE49-F238E27FC236}">
                <a16:creationId xmlns:a16="http://schemas.microsoft.com/office/drawing/2014/main" id="{767A929C-5F92-3B4D-80E5-8B3C4D190140}"/>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4" name="矩形 10">
            <a:hlinkClick r:id="rId4" action="ppaction://hlinksldjump"/>
            <a:extLst>
              <a:ext uri="{FF2B5EF4-FFF2-40B4-BE49-F238E27FC236}">
                <a16:creationId xmlns:a16="http://schemas.microsoft.com/office/drawing/2014/main" id="{82406BE5-50CB-6044-9365-960AC0FB6428}"/>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5" name="矩形 10">
            <a:hlinkClick r:id="rId4" action="ppaction://hlinksldjump"/>
            <a:extLst>
              <a:ext uri="{FF2B5EF4-FFF2-40B4-BE49-F238E27FC236}">
                <a16:creationId xmlns:a16="http://schemas.microsoft.com/office/drawing/2014/main" id="{CC0834B1-F284-6746-818C-7AB906DF8F93}"/>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6" name="矩形 10">
            <a:hlinkClick r:id="rId4" action="ppaction://hlinksldjump"/>
            <a:extLst>
              <a:ext uri="{FF2B5EF4-FFF2-40B4-BE49-F238E27FC236}">
                <a16:creationId xmlns:a16="http://schemas.microsoft.com/office/drawing/2014/main" id="{5B208772-8AE9-0849-A10E-5EDAEC3C01CB}"/>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7" name="文本框 43016">
            <a:hlinkClick r:id="rId5" action="ppaction://hlinksldjump"/>
            <a:extLst>
              <a:ext uri="{FF2B5EF4-FFF2-40B4-BE49-F238E27FC236}">
                <a16:creationId xmlns:a16="http://schemas.microsoft.com/office/drawing/2014/main" id="{3A82F649-FC7E-48DE-A083-D05D325BCA6D}"/>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48" name="文本框 43017">
            <a:hlinkClick r:id="rId6" action="ppaction://hlinksldjump"/>
            <a:extLst>
              <a:ext uri="{FF2B5EF4-FFF2-40B4-BE49-F238E27FC236}">
                <a16:creationId xmlns:a16="http://schemas.microsoft.com/office/drawing/2014/main" id="{BA39AB64-0DB2-4ABE-94B2-5A5018B8C614}"/>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49" name="文本框 43018">
            <a:hlinkClick r:id="rId7" action="ppaction://hlinksldjump"/>
            <a:extLst>
              <a:ext uri="{FF2B5EF4-FFF2-40B4-BE49-F238E27FC236}">
                <a16:creationId xmlns:a16="http://schemas.microsoft.com/office/drawing/2014/main" id="{B98E4DED-E7E7-4C46-83B6-23D580015840}"/>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0" name="文本框 43019">
            <a:extLst>
              <a:ext uri="{FF2B5EF4-FFF2-40B4-BE49-F238E27FC236}">
                <a16:creationId xmlns:a16="http://schemas.microsoft.com/office/drawing/2014/main" id="{29E44D47-21CC-4C86-B378-24487B5B5B2A}"/>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1" name="文本框 43019">
            <a:extLst>
              <a:ext uri="{FF2B5EF4-FFF2-40B4-BE49-F238E27FC236}">
                <a16:creationId xmlns:a16="http://schemas.microsoft.com/office/drawing/2014/main" id="{827FD7FD-F968-456A-9B98-675B5FDE6F16}"/>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2" name="文本框 43019">
            <a:extLst>
              <a:ext uri="{FF2B5EF4-FFF2-40B4-BE49-F238E27FC236}">
                <a16:creationId xmlns:a16="http://schemas.microsoft.com/office/drawing/2014/main" id="{C99962FF-1D6A-4B40-B7F2-78340B222050}"/>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grpSp>
        <p:nvGrpSpPr>
          <p:cNvPr id="51213" name="组合 8">
            <a:extLst>
              <a:ext uri="{FF2B5EF4-FFF2-40B4-BE49-F238E27FC236}">
                <a16:creationId xmlns:a16="http://schemas.microsoft.com/office/drawing/2014/main" id="{28EF7313-9648-4749-9E83-3D47BE0A86B4}"/>
              </a:ext>
            </a:extLst>
          </p:cNvPr>
          <p:cNvGrpSpPr>
            <a:grpSpLocks/>
          </p:cNvGrpSpPr>
          <p:nvPr/>
        </p:nvGrpSpPr>
        <p:grpSpPr bwMode="auto">
          <a:xfrm>
            <a:off x="8526463" y="3552825"/>
            <a:ext cx="504825" cy="504825"/>
            <a:chOff x="8521417" y="2709863"/>
            <a:chExt cx="504056" cy="504056"/>
          </a:xfrm>
        </p:grpSpPr>
        <p:sp>
          <p:nvSpPr>
            <p:cNvPr id="36" name="椭圆 35">
              <a:extLst>
                <a:ext uri="{FF2B5EF4-FFF2-40B4-BE49-F238E27FC236}">
                  <a16:creationId xmlns:a16="http://schemas.microsoft.com/office/drawing/2014/main" id="{5EE421B8-8074-6541-94A7-C73568FFA53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a:extLst>
                <a:ext uri="{FF2B5EF4-FFF2-40B4-BE49-F238E27FC236}">
                  <a16:creationId xmlns:a16="http://schemas.microsoft.com/office/drawing/2014/main" id="{1F486B23-A501-B04B-BBDE-8571E676EDD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上箭头 5155">
              <a:hlinkClick r:id="rId8" action="ppaction://hlinksldjump" tooltip="下一个知识点"/>
              <a:extLst>
                <a:ext uri="{FF2B5EF4-FFF2-40B4-BE49-F238E27FC236}">
                  <a16:creationId xmlns:a16="http://schemas.microsoft.com/office/drawing/2014/main" id="{ECD8C2B8-81C5-BE45-8361-66A62C061AB7}"/>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1214" name="组合 23">
            <a:extLst>
              <a:ext uri="{FF2B5EF4-FFF2-40B4-BE49-F238E27FC236}">
                <a16:creationId xmlns:a16="http://schemas.microsoft.com/office/drawing/2014/main" id="{3604C7D1-BDA2-4177-94C7-23D360F1517F}"/>
              </a:ext>
            </a:extLst>
          </p:cNvPr>
          <p:cNvGrpSpPr>
            <a:grpSpLocks/>
          </p:cNvGrpSpPr>
          <p:nvPr/>
        </p:nvGrpSpPr>
        <p:grpSpPr bwMode="auto">
          <a:xfrm>
            <a:off x="8526463" y="4364038"/>
            <a:ext cx="504825" cy="504825"/>
            <a:chOff x="8432678" y="1661126"/>
            <a:chExt cx="504056" cy="504056"/>
          </a:xfrm>
        </p:grpSpPr>
        <p:sp>
          <p:nvSpPr>
            <p:cNvPr id="53" name="椭圆 52">
              <a:extLst>
                <a:ext uri="{FF2B5EF4-FFF2-40B4-BE49-F238E27FC236}">
                  <a16:creationId xmlns:a16="http://schemas.microsoft.com/office/drawing/2014/main" id="{B4E0C4DA-5E84-7B4B-8112-9777E431C56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4" name="上箭头 5155">
              <a:hlinkClick r:id="rId9" action="ppaction://hlinksldjump" tooltip="返回知识点目录"/>
              <a:extLst>
                <a:ext uri="{FF2B5EF4-FFF2-40B4-BE49-F238E27FC236}">
                  <a16:creationId xmlns:a16="http://schemas.microsoft.com/office/drawing/2014/main" id="{CCE9129B-FB2E-714F-B34D-91B68E0EF9C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5" name="椭圆 54">
              <a:extLst>
                <a:ext uri="{FF2B5EF4-FFF2-40B4-BE49-F238E27FC236}">
                  <a16:creationId xmlns:a16="http://schemas.microsoft.com/office/drawing/2014/main" id="{7D2E3EE4-293C-3C42-AFFE-115058C82E2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1215" name="组合 14">
            <a:extLst>
              <a:ext uri="{FF2B5EF4-FFF2-40B4-BE49-F238E27FC236}">
                <a16:creationId xmlns:a16="http://schemas.microsoft.com/office/drawing/2014/main" id="{03424144-4B3F-407A-A85D-570B1553D8D4}"/>
              </a:ext>
            </a:extLst>
          </p:cNvPr>
          <p:cNvGrpSpPr>
            <a:grpSpLocks/>
          </p:cNvGrpSpPr>
          <p:nvPr/>
        </p:nvGrpSpPr>
        <p:grpSpPr bwMode="auto">
          <a:xfrm>
            <a:off x="8526463" y="2741613"/>
            <a:ext cx="504825" cy="504825"/>
            <a:chOff x="8532440" y="3501008"/>
            <a:chExt cx="504056" cy="504056"/>
          </a:xfrm>
        </p:grpSpPr>
        <p:grpSp>
          <p:nvGrpSpPr>
            <p:cNvPr id="51219" name="组合 15">
              <a:extLst>
                <a:ext uri="{FF2B5EF4-FFF2-40B4-BE49-F238E27FC236}">
                  <a16:creationId xmlns:a16="http://schemas.microsoft.com/office/drawing/2014/main" id="{E163ECD2-CA97-465D-843F-7CB4E7BFC7C6}"/>
                </a:ext>
              </a:extLst>
            </p:cNvPr>
            <p:cNvGrpSpPr>
              <a:grpSpLocks/>
            </p:cNvGrpSpPr>
            <p:nvPr/>
          </p:nvGrpSpPr>
          <p:grpSpPr bwMode="auto">
            <a:xfrm>
              <a:off x="8532440" y="3501008"/>
              <a:ext cx="504056" cy="504056"/>
              <a:chOff x="8532440" y="3501008"/>
              <a:chExt cx="504056" cy="504056"/>
            </a:xfrm>
          </p:grpSpPr>
          <p:sp>
            <p:nvSpPr>
              <p:cNvPr id="59" name="椭圆 58">
                <a:extLst>
                  <a:ext uri="{FF2B5EF4-FFF2-40B4-BE49-F238E27FC236}">
                    <a16:creationId xmlns:a16="http://schemas.microsoft.com/office/drawing/2014/main" id="{C81BA013-BB61-454C-AC2A-0802C107499E}"/>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0" name="上箭头 5155">
                <a:hlinkClick r:id="rId10" action="ppaction://hlinksldjump" tooltip="上一个知识点"/>
                <a:extLst>
                  <a:ext uri="{FF2B5EF4-FFF2-40B4-BE49-F238E27FC236}">
                    <a16:creationId xmlns:a16="http://schemas.microsoft.com/office/drawing/2014/main" id="{E9565517-3210-E54B-8C1D-6E8003D6B1D0}"/>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8" name="椭圆 57">
              <a:extLst>
                <a:ext uri="{FF2B5EF4-FFF2-40B4-BE49-F238E27FC236}">
                  <a16:creationId xmlns:a16="http://schemas.microsoft.com/office/drawing/2014/main" id="{41B67D24-FBFF-BD46-BE4F-801E78F19F81}"/>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3" name="文本框 1">
            <a:extLst>
              <a:ext uri="{FF2B5EF4-FFF2-40B4-BE49-F238E27FC236}">
                <a16:creationId xmlns:a16="http://schemas.microsoft.com/office/drawing/2014/main" id="{A5848ADF-6004-F84A-8600-ADB0507624F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1217" name="文本框 26631">
            <a:extLst>
              <a:ext uri="{FF2B5EF4-FFF2-40B4-BE49-F238E27FC236}">
                <a16:creationId xmlns:a16="http://schemas.microsoft.com/office/drawing/2014/main" id="{1531C94A-BC27-4C31-9E04-FDCB5EEAD81A}"/>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5" name="圆角矩形 34">
            <a:extLst>
              <a:ext uri="{FF2B5EF4-FFF2-40B4-BE49-F238E27FC236}">
                <a16:creationId xmlns:a16="http://schemas.microsoft.com/office/drawing/2014/main" id="{F926A02C-50E6-A74D-B62B-755045D7073E}"/>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0" presetClass="path" presetSubtype="0" accel="50000" decel="50000" fill="hold" nodeType="afterEffect">
                                  <p:stCondLst>
                                    <p:cond delay="0"/>
                                  </p:stCondLst>
                                  <p:childTnLst>
                                    <p:animMotion origin="layout" path="M 0.066945 -0.077685 L 0.334722 -0.298148 " pathEditMode="relative" rAng="0" ptsTypes="">
                                      <p:cBhvr>
                                        <p:cTn id="6" dur="1000" fill="hold"/>
                                        <p:tgtEl>
                                          <p:spTgt spid="38928"/>
                                        </p:tgtEl>
                                        <p:attrNameLst>
                                          <p:attrName>ppt_x,ppt_y</p:attrName>
                                        </p:attrNameLst>
                                      </p:cBhvr>
                                      <p:rCtr x="13400" y="-9900"/>
                                    </p:animMotion>
                                  </p:childTnLst>
                                </p:cTn>
                              </p:par>
                            </p:childTnLst>
                          </p:cTn>
                        </p:par>
                        <p:par>
                          <p:cTn id="7" fill="hold" nodeType="afterGroup">
                            <p:stCondLst>
                              <p:cond delay="1000"/>
                            </p:stCondLst>
                            <p:childTnLst>
                              <p:par>
                                <p:cTn id="8" presetID="42" presetClass="entr" presetSubtype="0" fill="hold" grpId="0" nodeType="after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1000"/>
                                        <p:tgtEl>
                                          <p:spTgt spid="47"/>
                                        </p:tgtEl>
                                      </p:cBhvr>
                                    </p:animEffect>
                                    <p:anim calcmode="lin" valueType="num">
                                      <p:cBhvr>
                                        <p:cTn id="11" dur="1000" fill="hold"/>
                                        <p:tgtEl>
                                          <p:spTgt spid="47"/>
                                        </p:tgtEl>
                                        <p:attrNameLst>
                                          <p:attrName>ppt_x</p:attrName>
                                        </p:attrNameLst>
                                      </p:cBhvr>
                                      <p:tavLst>
                                        <p:tav tm="0">
                                          <p:val>
                                            <p:strVal val="#ppt_x"/>
                                          </p:val>
                                        </p:tav>
                                        <p:tav tm="100000">
                                          <p:val>
                                            <p:strVal val="#ppt_x"/>
                                          </p:val>
                                        </p:tav>
                                      </p:tavLst>
                                    </p:anim>
                                    <p:anim calcmode="lin" valueType="num">
                                      <p:cBhvr>
                                        <p:cTn id="12" dur="1000" fill="hold"/>
                                        <p:tgtEl>
                                          <p:spTgt spid="47"/>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1000"/>
                                        <p:tgtEl>
                                          <p:spTgt spid="48"/>
                                        </p:tgtEl>
                                      </p:cBhvr>
                                    </p:animEffect>
                                    <p:anim calcmode="lin" valueType="num">
                                      <p:cBhvr>
                                        <p:cTn id="16" dur="1000" fill="hold"/>
                                        <p:tgtEl>
                                          <p:spTgt spid="48"/>
                                        </p:tgtEl>
                                        <p:attrNameLst>
                                          <p:attrName>ppt_x</p:attrName>
                                        </p:attrNameLst>
                                      </p:cBhvr>
                                      <p:tavLst>
                                        <p:tav tm="0">
                                          <p:val>
                                            <p:strVal val="#ppt_x"/>
                                          </p:val>
                                        </p:tav>
                                        <p:tav tm="100000">
                                          <p:val>
                                            <p:strVal val="#ppt_x"/>
                                          </p:val>
                                        </p:tav>
                                      </p:tavLst>
                                    </p:anim>
                                    <p:anim calcmode="lin" valueType="num">
                                      <p:cBhvr>
                                        <p:cTn id="17" dur="1000" fill="hold"/>
                                        <p:tgtEl>
                                          <p:spTgt spid="48"/>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1000"/>
                                        <p:tgtEl>
                                          <p:spTgt spid="49"/>
                                        </p:tgtEl>
                                      </p:cBhvr>
                                    </p:animEffect>
                                    <p:anim calcmode="lin" valueType="num">
                                      <p:cBhvr>
                                        <p:cTn id="21" dur="1000" fill="hold"/>
                                        <p:tgtEl>
                                          <p:spTgt spid="49"/>
                                        </p:tgtEl>
                                        <p:attrNameLst>
                                          <p:attrName>ppt_x</p:attrName>
                                        </p:attrNameLst>
                                      </p:cBhvr>
                                      <p:tavLst>
                                        <p:tav tm="0">
                                          <p:val>
                                            <p:strVal val="#ppt_x"/>
                                          </p:val>
                                        </p:tav>
                                        <p:tav tm="100000">
                                          <p:val>
                                            <p:strVal val="#ppt_x"/>
                                          </p:val>
                                        </p:tav>
                                      </p:tavLst>
                                    </p:anim>
                                    <p:anim calcmode="lin" valueType="num">
                                      <p:cBhvr>
                                        <p:cTn id="22" dur="1000" fill="hold"/>
                                        <p:tgtEl>
                                          <p:spTgt spid="49"/>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1000"/>
                                        <p:tgtEl>
                                          <p:spTgt spid="50"/>
                                        </p:tgtEl>
                                      </p:cBhvr>
                                    </p:animEffect>
                                    <p:anim calcmode="lin" valueType="num">
                                      <p:cBhvr>
                                        <p:cTn id="26" dur="1000" fill="hold"/>
                                        <p:tgtEl>
                                          <p:spTgt spid="50"/>
                                        </p:tgtEl>
                                        <p:attrNameLst>
                                          <p:attrName>ppt_x</p:attrName>
                                        </p:attrNameLst>
                                      </p:cBhvr>
                                      <p:tavLst>
                                        <p:tav tm="0">
                                          <p:val>
                                            <p:strVal val="#ppt_x"/>
                                          </p:val>
                                        </p:tav>
                                        <p:tav tm="100000">
                                          <p:val>
                                            <p:strVal val="#ppt_x"/>
                                          </p:val>
                                        </p:tav>
                                      </p:tavLst>
                                    </p:anim>
                                    <p:anim calcmode="lin" valueType="num">
                                      <p:cBhvr>
                                        <p:cTn id="27" dur="1000" fill="hold"/>
                                        <p:tgtEl>
                                          <p:spTgt spid="50"/>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1000"/>
                                        <p:tgtEl>
                                          <p:spTgt spid="51"/>
                                        </p:tgtEl>
                                      </p:cBhvr>
                                    </p:animEffect>
                                    <p:anim calcmode="lin" valueType="num">
                                      <p:cBhvr>
                                        <p:cTn id="31" dur="1000" fill="hold"/>
                                        <p:tgtEl>
                                          <p:spTgt spid="51"/>
                                        </p:tgtEl>
                                        <p:attrNameLst>
                                          <p:attrName>ppt_x</p:attrName>
                                        </p:attrNameLst>
                                      </p:cBhvr>
                                      <p:tavLst>
                                        <p:tav tm="0">
                                          <p:val>
                                            <p:strVal val="#ppt_x"/>
                                          </p:val>
                                        </p:tav>
                                        <p:tav tm="100000">
                                          <p:val>
                                            <p:strVal val="#ppt_x"/>
                                          </p:val>
                                        </p:tav>
                                      </p:tavLst>
                                    </p:anim>
                                    <p:anim calcmode="lin" valueType="num">
                                      <p:cBhvr>
                                        <p:cTn id="32" dur="1000" fill="hold"/>
                                        <p:tgtEl>
                                          <p:spTgt spid="5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1000"/>
                                        <p:tgtEl>
                                          <p:spTgt spid="52"/>
                                        </p:tgtEl>
                                      </p:cBhvr>
                                    </p:animEffect>
                                    <p:anim calcmode="lin" valueType="num">
                                      <p:cBhvr>
                                        <p:cTn id="36" dur="1000" fill="hold"/>
                                        <p:tgtEl>
                                          <p:spTgt spid="52"/>
                                        </p:tgtEl>
                                        <p:attrNameLst>
                                          <p:attrName>ppt_x</p:attrName>
                                        </p:attrNameLst>
                                      </p:cBhvr>
                                      <p:tavLst>
                                        <p:tav tm="0">
                                          <p:val>
                                            <p:strVal val="#ppt_x"/>
                                          </p:val>
                                        </p:tav>
                                        <p:tav tm="100000">
                                          <p:val>
                                            <p:strVal val="#ppt_x"/>
                                          </p:val>
                                        </p:tav>
                                      </p:tavLst>
                                    </p:anim>
                                    <p:anim calcmode="lin" valueType="num">
                                      <p:cBhvr>
                                        <p:cTn id="37"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圆角矩形 39951">
            <a:extLst>
              <a:ext uri="{FF2B5EF4-FFF2-40B4-BE49-F238E27FC236}">
                <a16:creationId xmlns:a16="http://schemas.microsoft.com/office/drawing/2014/main" id="{BA7173F5-E812-419B-AA82-531EA2D459DC}"/>
              </a:ext>
            </a:extLst>
          </p:cNvPr>
          <p:cNvSpPr>
            <a:spLocks noChangeArrowheads="1"/>
          </p:cNvSpPr>
          <p:nvPr/>
        </p:nvSpPr>
        <p:spPr bwMode="auto">
          <a:xfrm>
            <a:off x="1690688" y="2136775"/>
            <a:ext cx="6553200" cy="122237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2226" name="文本框 39952">
            <a:extLst>
              <a:ext uri="{FF2B5EF4-FFF2-40B4-BE49-F238E27FC236}">
                <a16:creationId xmlns:a16="http://schemas.microsoft.com/office/drawing/2014/main" id="{50DA17CD-0641-4E79-8750-15D3CDC31F50}"/>
              </a:ext>
            </a:extLst>
          </p:cNvPr>
          <p:cNvSpPr txBox="1">
            <a:spLocks noChangeArrowheads="1"/>
          </p:cNvSpPr>
          <p:nvPr/>
        </p:nvSpPr>
        <p:spPr bwMode="auto">
          <a:xfrm>
            <a:off x="1979613" y="2276475"/>
            <a:ext cx="482441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CRT即阴极射线管，俗称“显像管”。</a:t>
            </a:r>
          </a:p>
        </p:txBody>
      </p:sp>
      <p:sp>
        <p:nvSpPr>
          <p:cNvPr id="52227" name="圆角矩形 39953">
            <a:extLst>
              <a:ext uri="{FF2B5EF4-FFF2-40B4-BE49-F238E27FC236}">
                <a16:creationId xmlns:a16="http://schemas.microsoft.com/office/drawing/2014/main" id="{731BAD81-5287-42C3-8C93-714F7F64D4AE}"/>
              </a:ext>
            </a:extLst>
          </p:cNvPr>
          <p:cNvSpPr>
            <a:spLocks noChangeArrowheads="1"/>
          </p:cNvSpPr>
          <p:nvPr/>
        </p:nvSpPr>
        <p:spPr bwMode="auto">
          <a:xfrm>
            <a:off x="1547813" y="3573463"/>
            <a:ext cx="6553200" cy="2160587"/>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2228" name="文本框 39954">
            <a:extLst>
              <a:ext uri="{FF2B5EF4-FFF2-40B4-BE49-F238E27FC236}">
                <a16:creationId xmlns:a16="http://schemas.microsoft.com/office/drawing/2014/main" id="{D65652C8-7255-46EA-AF1F-31C4891F2852}"/>
              </a:ext>
            </a:extLst>
          </p:cNvPr>
          <p:cNvSpPr txBox="1">
            <a:spLocks noChangeArrowheads="1"/>
          </p:cNvSpPr>
          <p:nvPr/>
        </p:nvSpPr>
        <p:spPr bwMode="auto">
          <a:xfrm>
            <a:off x="1979613" y="3717925"/>
            <a:ext cx="5832475"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性能指标：</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（1）屏幕的类型和尺寸     （5）显示分辨率</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（2）点距                          （6）颜色数量</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（3）扫描频率</a:t>
            </a:r>
          </a:p>
          <a:p>
            <a:pPr eaLnBrk="1" hangingPunct="1">
              <a:lnSpc>
                <a:spcPct val="12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（4）带宽</a:t>
            </a:r>
          </a:p>
        </p:txBody>
      </p:sp>
      <p:pic>
        <p:nvPicPr>
          <p:cNvPr id="52229" name="图片 1">
            <a:extLst>
              <a:ext uri="{FF2B5EF4-FFF2-40B4-BE49-F238E27FC236}">
                <a16:creationId xmlns:a16="http://schemas.microsoft.com/office/drawing/2014/main" id="{B494BACC-834F-4176-A594-4E8649D5F02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5463" y="941388"/>
            <a:ext cx="2114550" cy="184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230" name="组合 57">
            <a:extLst>
              <a:ext uri="{FF2B5EF4-FFF2-40B4-BE49-F238E27FC236}">
                <a16:creationId xmlns:a16="http://schemas.microsoft.com/office/drawing/2014/main" id="{9C71379F-5D50-4AA6-AE98-422088E61311}"/>
              </a:ext>
            </a:extLst>
          </p:cNvPr>
          <p:cNvGrpSpPr>
            <a:grpSpLocks/>
          </p:cNvGrpSpPr>
          <p:nvPr/>
        </p:nvGrpSpPr>
        <p:grpSpPr bwMode="auto">
          <a:xfrm>
            <a:off x="0" y="1916113"/>
            <a:ext cx="1519238" cy="647700"/>
            <a:chOff x="244713" y="2276872"/>
            <a:chExt cx="1518975" cy="648072"/>
          </a:xfrm>
        </p:grpSpPr>
        <p:sp>
          <p:nvSpPr>
            <p:cNvPr id="52263" name="矩形 10">
              <a:extLst>
                <a:ext uri="{FF2B5EF4-FFF2-40B4-BE49-F238E27FC236}">
                  <a16:creationId xmlns:a16="http://schemas.microsoft.com/office/drawing/2014/main" id="{5FF7759E-0C9F-4F89-8507-C44328162BF8}"/>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2264" name="等腰三角形 11">
              <a:extLst>
                <a:ext uri="{FF2B5EF4-FFF2-40B4-BE49-F238E27FC236}">
                  <a16:creationId xmlns:a16="http://schemas.microsoft.com/office/drawing/2014/main" id="{10464472-225E-4509-B9AD-3282DE2E69CC}"/>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2265" name="矩形 60">
              <a:extLst>
                <a:ext uri="{FF2B5EF4-FFF2-40B4-BE49-F238E27FC236}">
                  <a16:creationId xmlns:a16="http://schemas.microsoft.com/office/drawing/2014/main" id="{518B825D-DB25-45CD-9F63-03CDE8A0CC13}"/>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49" name="矩形 10">
            <a:hlinkClick r:id="rId3" action="ppaction://hlinksldjump"/>
            <a:extLst>
              <a:ext uri="{FF2B5EF4-FFF2-40B4-BE49-F238E27FC236}">
                <a16:creationId xmlns:a16="http://schemas.microsoft.com/office/drawing/2014/main" id="{7C8632D6-1260-C14C-AF74-03B9AE366BD5}"/>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0" name="矩形 10">
            <a:hlinkClick r:id="rId4" action="ppaction://hlinksldjump"/>
            <a:extLst>
              <a:ext uri="{FF2B5EF4-FFF2-40B4-BE49-F238E27FC236}">
                <a16:creationId xmlns:a16="http://schemas.microsoft.com/office/drawing/2014/main" id="{1AC1453B-A6D0-1F4B-B152-DC178C221B9E}"/>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1" name="矩形 10">
            <a:hlinkClick r:id="rId4" action="ppaction://hlinksldjump"/>
            <a:extLst>
              <a:ext uri="{FF2B5EF4-FFF2-40B4-BE49-F238E27FC236}">
                <a16:creationId xmlns:a16="http://schemas.microsoft.com/office/drawing/2014/main" id="{3BE527FB-1386-6C48-8578-69EF6B256023}"/>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2" name="矩形 10">
            <a:hlinkClick r:id="rId4" action="ppaction://hlinksldjump"/>
            <a:extLst>
              <a:ext uri="{FF2B5EF4-FFF2-40B4-BE49-F238E27FC236}">
                <a16:creationId xmlns:a16="http://schemas.microsoft.com/office/drawing/2014/main" id="{5B3F702B-7BBA-CC42-B40C-7B2B44E46E3D}"/>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2235" name="文本框 43016">
            <a:hlinkClick r:id="rId5" action="ppaction://hlinksldjump"/>
            <a:extLst>
              <a:ext uri="{FF2B5EF4-FFF2-40B4-BE49-F238E27FC236}">
                <a16:creationId xmlns:a16="http://schemas.microsoft.com/office/drawing/2014/main" id="{DA9DFB12-F735-409F-A3F5-63F231E665EA}"/>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0000"/>
                </a:solidFill>
                <a:latin typeface="宋体" panose="02010600030101010101" pitchFamily="2" charset="-122"/>
              </a:rPr>
              <a:t>CRT显示器 </a:t>
            </a:r>
          </a:p>
        </p:txBody>
      </p:sp>
      <p:sp>
        <p:nvSpPr>
          <p:cNvPr id="52236" name="文本框 43017">
            <a:hlinkClick r:id="rId6" action="ppaction://hlinksldjump"/>
            <a:extLst>
              <a:ext uri="{FF2B5EF4-FFF2-40B4-BE49-F238E27FC236}">
                <a16:creationId xmlns:a16="http://schemas.microsoft.com/office/drawing/2014/main" id="{E0BB17BB-A8AE-4D50-A443-E13A13367181}"/>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52237" name="文本框 43018">
            <a:hlinkClick r:id="rId7" action="ppaction://hlinksldjump"/>
            <a:extLst>
              <a:ext uri="{FF2B5EF4-FFF2-40B4-BE49-F238E27FC236}">
                <a16:creationId xmlns:a16="http://schemas.microsoft.com/office/drawing/2014/main" id="{CB28795F-E42C-48CE-A77C-90ECBE8971F6}"/>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2238" name="文本框 43019">
            <a:extLst>
              <a:ext uri="{FF2B5EF4-FFF2-40B4-BE49-F238E27FC236}">
                <a16:creationId xmlns:a16="http://schemas.microsoft.com/office/drawing/2014/main" id="{6975A6FA-03B9-467F-966E-257A98116BFA}"/>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2239" name="文本框 43019">
            <a:extLst>
              <a:ext uri="{FF2B5EF4-FFF2-40B4-BE49-F238E27FC236}">
                <a16:creationId xmlns:a16="http://schemas.microsoft.com/office/drawing/2014/main" id="{43880A75-4DA2-42C8-A7C7-E19CA0C9DD03}"/>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2240" name="文本框 43019">
            <a:extLst>
              <a:ext uri="{FF2B5EF4-FFF2-40B4-BE49-F238E27FC236}">
                <a16:creationId xmlns:a16="http://schemas.microsoft.com/office/drawing/2014/main" id="{8D2D4353-7260-4BD3-9F34-B8D3F47869C9}"/>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grpSp>
        <p:nvGrpSpPr>
          <p:cNvPr id="52241" name="组合 8">
            <a:extLst>
              <a:ext uri="{FF2B5EF4-FFF2-40B4-BE49-F238E27FC236}">
                <a16:creationId xmlns:a16="http://schemas.microsoft.com/office/drawing/2014/main" id="{935A9050-5DEA-475A-BB3D-4C57B33F7686}"/>
              </a:ext>
            </a:extLst>
          </p:cNvPr>
          <p:cNvGrpSpPr>
            <a:grpSpLocks/>
          </p:cNvGrpSpPr>
          <p:nvPr/>
        </p:nvGrpSpPr>
        <p:grpSpPr bwMode="auto">
          <a:xfrm>
            <a:off x="8526463" y="3552825"/>
            <a:ext cx="504825" cy="504825"/>
            <a:chOff x="8521417" y="2709863"/>
            <a:chExt cx="504056" cy="504056"/>
          </a:xfrm>
        </p:grpSpPr>
        <p:sp>
          <p:nvSpPr>
            <p:cNvPr id="40" name="椭圆 39">
              <a:extLst>
                <a:ext uri="{FF2B5EF4-FFF2-40B4-BE49-F238E27FC236}">
                  <a16:creationId xmlns:a16="http://schemas.microsoft.com/office/drawing/2014/main" id="{CB5A6E17-97A6-2845-AEF5-BA73C57935E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椭圆 43">
              <a:extLst>
                <a:ext uri="{FF2B5EF4-FFF2-40B4-BE49-F238E27FC236}">
                  <a16:creationId xmlns:a16="http://schemas.microsoft.com/office/drawing/2014/main" id="{B49AC045-CAA7-E146-83EF-CD21C152619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上箭头 5155">
              <a:hlinkClick r:id="rId8" action="ppaction://hlinksldjump" tooltip="下一个知识点"/>
              <a:extLst>
                <a:ext uri="{FF2B5EF4-FFF2-40B4-BE49-F238E27FC236}">
                  <a16:creationId xmlns:a16="http://schemas.microsoft.com/office/drawing/2014/main" id="{B3071ED2-FAEE-0E45-A505-8C64A5CED041}"/>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2242" name="组合 23">
            <a:extLst>
              <a:ext uri="{FF2B5EF4-FFF2-40B4-BE49-F238E27FC236}">
                <a16:creationId xmlns:a16="http://schemas.microsoft.com/office/drawing/2014/main" id="{E3B2B483-1D6C-418B-93F0-07049A17A81F}"/>
              </a:ext>
            </a:extLst>
          </p:cNvPr>
          <p:cNvGrpSpPr>
            <a:grpSpLocks/>
          </p:cNvGrpSpPr>
          <p:nvPr/>
        </p:nvGrpSpPr>
        <p:grpSpPr bwMode="auto">
          <a:xfrm>
            <a:off x="8526463" y="4364038"/>
            <a:ext cx="504825" cy="504825"/>
            <a:chOff x="8432678" y="1661126"/>
            <a:chExt cx="504056" cy="504056"/>
          </a:xfrm>
        </p:grpSpPr>
        <p:sp>
          <p:nvSpPr>
            <p:cNvPr id="47" name="椭圆 46">
              <a:extLst>
                <a:ext uri="{FF2B5EF4-FFF2-40B4-BE49-F238E27FC236}">
                  <a16:creationId xmlns:a16="http://schemas.microsoft.com/office/drawing/2014/main" id="{D015D22A-39CE-5E47-877A-0F593D4E606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上箭头 5155">
              <a:hlinkClick r:id="rId9" action="ppaction://hlinksldjump" tooltip="返回知识点目录"/>
              <a:extLst>
                <a:ext uri="{FF2B5EF4-FFF2-40B4-BE49-F238E27FC236}">
                  <a16:creationId xmlns:a16="http://schemas.microsoft.com/office/drawing/2014/main" id="{C1E7336C-43AE-2C42-AB3C-D7C6D7719F7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9" name="椭圆 58">
              <a:extLst>
                <a:ext uri="{FF2B5EF4-FFF2-40B4-BE49-F238E27FC236}">
                  <a16:creationId xmlns:a16="http://schemas.microsoft.com/office/drawing/2014/main" id="{3C38E136-4520-C047-B619-F87D834DAD2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2243" name="组合 14">
            <a:extLst>
              <a:ext uri="{FF2B5EF4-FFF2-40B4-BE49-F238E27FC236}">
                <a16:creationId xmlns:a16="http://schemas.microsoft.com/office/drawing/2014/main" id="{FB9897C4-A221-45C5-ABDF-A5A93EF1076F}"/>
              </a:ext>
            </a:extLst>
          </p:cNvPr>
          <p:cNvGrpSpPr>
            <a:grpSpLocks/>
          </p:cNvGrpSpPr>
          <p:nvPr/>
        </p:nvGrpSpPr>
        <p:grpSpPr bwMode="auto">
          <a:xfrm>
            <a:off x="8526463" y="2741613"/>
            <a:ext cx="504825" cy="504825"/>
            <a:chOff x="8532440" y="3501008"/>
            <a:chExt cx="504056" cy="504056"/>
          </a:xfrm>
        </p:grpSpPr>
        <p:grpSp>
          <p:nvGrpSpPr>
            <p:cNvPr id="52247" name="组合 15">
              <a:extLst>
                <a:ext uri="{FF2B5EF4-FFF2-40B4-BE49-F238E27FC236}">
                  <a16:creationId xmlns:a16="http://schemas.microsoft.com/office/drawing/2014/main" id="{B8269082-5A17-404C-A489-F315AFE66C32}"/>
                </a:ext>
              </a:extLst>
            </p:cNvPr>
            <p:cNvGrpSpPr>
              <a:grpSpLocks/>
            </p:cNvGrpSpPr>
            <p:nvPr/>
          </p:nvGrpSpPr>
          <p:grpSpPr bwMode="auto">
            <a:xfrm>
              <a:off x="8532440" y="3501008"/>
              <a:ext cx="504056" cy="504056"/>
              <a:chOff x="8532440" y="3501008"/>
              <a:chExt cx="504056" cy="504056"/>
            </a:xfrm>
          </p:grpSpPr>
          <p:sp>
            <p:nvSpPr>
              <p:cNvPr id="63" name="椭圆 62">
                <a:extLst>
                  <a:ext uri="{FF2B5EF4-FFF2-40B4-BE49-F238E27FC236}">
                    <a16:creationId xmlns:a16="http://schemas.microsoft.com/office/drawing/2014/main" id="{18769368-D107-944B-883D-1B56A5A81BB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4" name="上箭头 5155">
                <a:hlinkClick r:id="rId10" action="ppaction://hlinksldjump" tooltip="上一个知识点"/>
                <a:extLst>
                  <a:ext uri="{FF2B5EF4-FFF2-40B4-BE49-F238E27FC236}">
                    <a16:creationId xmlns:a16="http://schemas.microsoft.com/office/drawing/2014/main" id="{11791566-C4DC-D24F-A28B-2DE50521FAFE}"/>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2" name="椭圆 61">
              <a:extLst>
                <a:ext uri="{FF2B5EF4-FFF2-40B4-BE49-F238E27FC236}">
                  <a16:creationId xmlns:a16="http://schemas.microsoft.com/office/drawing/2014/main" id="{308725EF-5827-F846-BB4C-0D6689BF9C8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7" name="文本框 1">
            <a:extLst>
              <a:ext uri="{FF2B5EF4-FFF2-40B4-BE49-F238E27FC236}">
                <a16:creationId xmlns:a16="http://schemas.microsoft.com/office/drawing/2014/main" id="{9C03B5DB-5CEE-9E4A-8742-5599E14C2F46}"/>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2245" name="文本框 26631">
            <a:extLst>
              <a:ext uri="{FF2B5EF4-FFF2-40B4-BE49-F238E27FC236}">
                <a16:creationId xmlns:a16="http://schemas.microsoft.com/office/drawing/2014/main" id="{1EBD3CE4-D000-4721-8AED-9AEE8F1476F2}"/>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42" name="圆角矩形 41">
            <a:extLst>
              <a:ext uri="{FF2B5EF4-FFF2-40B4-BE49-F238E27FC236}">
                <a16:creationId xmlns:a16="http://schemas.microsoft.com/office/drawing/2014/main" id="{BFFC7218-B8D8-BA4A-96EC-22D5AC205896}"/>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圆角矩形 40972">
            <a:extLst>
              <a:ext uri="{FF2B5EF4-FFF2-40B4-BE49-F238E27FC236}">
                <a16:creationId xmlns:a16="http://schemas.microsoft.com/office/drawing/2014/main" id="{DFDB57DE-DD87-4F98-BA49-069AC69A2D1B}"/>
              </a:ext>
            </a:extLst>
          </p:cNvPr>
          <p:cNvSpPr>
            <a:spLocks noChangeArrowheads="1"/>
          </p:cNvSpPr>
          <p:nvPr/>
        </p:nvSpPr>
        <p:spPr bwMode="auto">
          <a:xfrm>
            <a:off x="1519238" y="2636838"/>
            <a:ext cx="6264275" cy="229870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3250" name="文本框 40973">
            <a:extLst>
              <a:ext uri="{FF2B5EF4-FFF2-40B4-BE49-F238E27FC236}">
                <a16:creationId xmlns:a16="http://schemas.microsoft.com/office/drawing/2014/main" id="{B0405FE1-DA5F-4C00-997F-1E78225F3E99}"/>
              </a:ext>
            </a:extLst>
          </p:cNvPr>
          <p:cNvSpPr txBox="1">
            <a:spLocks noChangeArrowheads="1"/>
          </p:cNvSpPr>
          <p:nvPr/>
        </p:nvSpPr>
        <p:spPr bwMode="auto">
          <a:xfrm>
            <a:off x="1749425" y="3065463"/>
            <a:ext cx="52562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即：LCD，是一种低电压、低功耗的液晶器件，液晶显示器就是一种利用光调制的受光型液晶作为显示器件。</a:t>
            </a:r>
          </a:p>
        </p:txBody>
      </p:sp>
      <p:pic>
        <p:nvPicPr>
          <p:cNvPr id="53251" name="图片 26">
            <a:extLst>
              <a:ext uri="{FF2B5EF4-FFF2-40B4-BE49-F238E27FC236}">
                <a16:creationId xmlns:a16="http://schemas.microsoft.com/office/drawing/2014/main" id="{08BA3595-0B23-41D1-B04B-0B5B94BA1647}"/>
              </a:ext>
            </a:extLst>
          </p:cNvPr>
          <p:cNvPicPr>
            <a:picLocks noChangeAspect="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073775" y="1470025"/>
            <a:ext cx="243522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3252" name="组合 57">
            <a:extLst>
              <a:ext uri="{FF2B5EF4-FFF2-40B4-BE49-F238E27FC236}">
                <a16:creationId xmlns:a16="http://schemas.microsoft.com/office/drawing/2014/main" id="{4790A247-6B17-4303-83E1-D32A760E7B48}"/>
              </a:ext>
            </a:extLst>
          </p:cNvPr>
          <p:cNvGrpSpPr>
            <a:grpSpLocks/>
          </p:cNvGrpSpPr>
          <p:nvPr/>
        </p:nvGrpSpPr>
        <p:grpSpPr bwMode="auto">
          <a:xfrm>
            <a:off x="0" y="1916113"/>
            <a:ext cx="1519238" cy="647700"/>
            <a:chOff x="244713" y="2276872"/>
            <a:chExt cx="1518975" cy="648072"/>
          </a:xfrm>
        </p:grpSpPr>
        <p:sp>
          <p:nvSpPr>
            <p:cNvPr id="53285" name="矩形 10">
              <a:extLst>
                <a:ext uri="{FF2B5EF4-FFF2-40B4-BE49-F238E27FC236}">
                  <a16:creationId xmlns:a16="http://schemas.microsoft.com/office/drawing/2014/main" id="{6666391A-6F27-4917-A35A-241AD4A21D41}"/>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3286" name="等腰三角形 11">
              <a:extLst>
                <a:ext uri="{FF2B5EF4-FFF2-40B4-BE49-F238E27FC236}">
                  <a16:creationId xmlns:a16="http://schemas.microsoft.com/office/drawing/2014/main" id="{D1C286AF-9D53-4A41-8C2A-431A984AADCB}"/>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287" name="矩形 60">
              <a:extLst>
                <a:ext uri="{FF2B5EF4-FFF2-40B4-BE49-F238E27FC236}">
                  <a16:creationId xmlns:a16="http://schemas.microsoft.com/office/drawing/2014/main" id="{4F1609CE-3CFE-4FD8-AE53-FE13B54C5927}"/>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7" name="矩形 10">
            <a:hlinkClick r:id="rId3" action="ppaction://hlinksldjump"/>
            <a:extLst>
              <a:ext uri="{FF2B5EF4-FFF2-40B4-BE49-F238E27FC236}">
                <a16:creationId xmlns:a16="http://schemas.microsoft.com/office/drawing/2014/main" id="{A19A5EFC-E292-9443-B72D-F71D7F56AD3A}"/>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4" action="ppaction://hlinksldjump"/>
            <a:extLst>
              <a:ext uri="{FF2B5EF4-FFF2-40B4-BE49-F238E27FC236}">
                <a16:creationId xmlns:a16="http://schemas.microsoft.com/office/drawing/2014/main" id="{F78A3E4C-34BB-E546-8F86-9ED28F1F1915}"/>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4" action="ppaction://hlinksldjump"/>
            <a:extLst>
              <a:ext uri="{FF2B5EF4-FFF2-40B4-BE49-F238E27FC236}">
                <a16:creationId xmlns:a16="http://schemas.microsoft.com/office/drawing/2014/main" id="{DB618DEF-3C7E-E240-8900-D448FA565B1C}"/>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3" name="矩形 10">
            <a:hlinkClick r:id="rId4" action="ppaction://hlinksldjump"/>
            <a:extLst>
              <a:ext uri="{FF2B5EF4-FFF2-40B4-BE49-F238E27FC236}">
                <a16:creationId xmlns:a16="http://schemas.microsoft.com/office/drawing/2014/main" id="{88E39B44-7A39-3846-BC6C-E482620EE23D}"/>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3257" name="文本框 43016">
            <a:hlinkClick r:id="rId5" action="ppaction://hlinksldjump"/>
            <a:extLst>
              <a:ext uri="{FF2B5EF4-FFF2-40B4-BE49-F238E27FC236}">
                <a16:creationId xmlns:a16="http://schemas.microsoft.com/office/drawing/2014/main" id="{C6773DA9-241A-4211-8D64-162DB63C3166}"/>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53258" name="文本框 43017">
            <a:hlinkClick r:id="rId6" action="ppaction://hlinksldjump"/>
            <a:extLst>
              <a:ext uri="{FF2B5EF4-FFF2-40B4-BE49-F238E27FC236}">
                <a16:creationId xmlns:a16="http://schemas.microsoft.com/office/drawing/2014/main" id="{C66E93F4-DE9F-4F97-8595-D85BDA064748}"/>
              </a:ext>
            </a:extLst>
          </p:cNvPr>
          <p:cNvSpPr txBox="1">
            <a:spLocks noChangeArrowheads="1"/>
          </p:cNvSpPr>
          <p:nvPr/>
        </p:nvSpPr>
        <p:spPr bwMode="auto">
          <a:xfrm>
            <a:off x="1511300" y="5995988"/>
            <a:ext cx="1366838" cy="360362"/>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0000"/>
                </a:solidFill>
                <a:latin typeface="宋体" panose="02010600030101010101" pitchFamily="2" charset="-122"/>
              </a:rPr>
              <a:t>液晶显示器</a:t>
            </a:r>
          </a:p>
        </p:txBody>
      </p:sp>
      <p:sp>
        <p:nvSpPr>
          <p:cNvPr id="53259" name="文本框 43018">
            <a:hlinkClick r:id="rId7" action="ppaction://hlinksldjump"/>
            <a:extLst>
              <a:ext uri="{FF2B5EF4-FFF2-40B4-BE49-F238E27FC236}">
                <a16:creationId xmlns:a16="http://schemas.microsoft.com/office/drawing/2014/main" id="{0EF1E214-2234-425D-9D5F-2CF7D95745CA}"/>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3260" name="文本框 43019">
            <a:extLst>
              <a:ext uri="{FF2B5EF4-FFF2-40B4-BE49-F238E27FC236}">
                <a16:creationId xmlns:a16="http://schemas.microsoft.com/office/drawing/2014/main" id="{A03B4B5C-6393-4AAF-8A6B-72927EE5A915}"/>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3261" name="文本框 43019">
            <a:extLst>
              <a:ext uri="{FF2B5EF4-FFF2-40B4-BE49-F238E27FC236}">
                <a16:creationId xmlns:a16="http://schemas.microsoft.com/office/drawing/2014/main" id="{44EC0FB6-EFAE-4CCB-B5F6-C09988822FCB}"/>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3262" name="文本框 43019">
            <a:extLst>
              <a:ext uri="{FF2B5EF4-FFF2-40B4-BE49-F238E27FC236}">
                <a16:creationId xmlns:a16="http://schemas.microsoft.com/office/drawing/2014/main" id="{D5BEB813-E535-4A3E-B9DC-0C406FDBADCE}"/>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grpSp>
        <p:nvGrpSpPr>
          <p:cNvPr id="53263" name="组合 8">
            <a:extLst>
              <a:ext uri="{FF2B5EF4-FFF2-40B4-BE49-F238E27FC236}">
                <a16:creationId xmlns:a16="http://schemas.microsoft.com/office/drawing/2014/main" id="{55ABC802-4C4A-453F-993D-38DA8CE5A1B1}"/>
              </a:ext>
            </a:extLst>
          </p:cNvPr>
          <p:cNvGrpSpPr>
            <a:grpSpLocks/>
          </p:cNvGrpSpPr>
          <p:nvPr/>
        </p:nvGrpSpPr>
        <p:grpSpPr bwMode="auto">
          <a:xfrm>
            <a:off x="8526463" y="3552825"/>
            <a:ext cx="504825" cy="504825"/>
            <a:chOff x="8521417" y="2709863"/>
            <a:chExt cx="504056" cy="504056"/>
          </a:xfrm>
        </p:grpSpPr>
        <p:sp>
          <p:nvSpPr>
            <p:cNvPr id="51" name="椭圆 50">
              <a:extLst>
                <a:ext uri="{FF2B5EF4-FFF2-40B4-BE49-F238E27FC236}">
                  <a16:creationId xmlns:a16="http://schemas.microsoft.com/office/drawing/2014/main" id="{4B9D528D-037B-AD43-812B-0DC639AF2AB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353CB174-5F5F-D549-B961-FB121694705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上箭头 5155">
              <a:hlinkClick r:id="rId8" action="ppaction://hlinksldjump" tooltip="下一个知识点"/>
              <a:extLst>
                <a:ext uri="{FF2B5EF4-FFF2-40B4-BE49-F238E27FC236}">
                  <a16:creationId xmlns:a16="http://schemas.microsoft.com/office/drawing/2014/main" id="{D1B0AF6A-540E-204F-9060-143BEC9A919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3264" name="组合 23">
            <a:extLst>
              <a:ext uri="{FF2B5EF4-FFF2-40B4-BE49-F238E27FC236}">
                <a16:creationId xmlns:a16="http://schemas.microsoft.com/office/drawing/2014/main" id="{3706A593-9A58-4B35-9692-C206B0148A5A}"/>
              </a:ext>
            </a:extLst>
          </p:cNvPr>
          <p:cNvGrpSpPr>
            <a:grpSpLocks/>
          </p:cNvGrpSpPr>
          <p:nvPr/>
        </p:nvGrpSpPr>
        <p:grpSpPr bwMode="auto">
          <a:xfrm>
            <a:off x="8526463" y="4364038"/>
            <a:ext cx="504825" cy="504825"/>
            <a:chOff x="8432678" y="1661126"/>
            <a:chExt cx="504056" cy="504056"/>
          </a:xfrm>
        </p:grpSpPr>
        <p:sp>
          <p:nvSpPr>
            <p:cNvPr id="55" name="椭圆 54">
              <a:extLst>
                <a:ext uri="{FF2B5EF4-FFF2-40B4-BE49-F238E27FC236}">
                  <a16:creationId xmlns:a16="http://schemas.microsoft.com/office/drawing/2014/main" id="{4CDD1E95-AC85-6C4D-9EFE-6DDF5859DD7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9" action="ppaction://hlinksldjump" tooltip="返回知识点目录"/>
              <a:extLst>
                <a:ext uri="{FF2B5EF4-FFF2-40B4-BE49-F238E27FC236}">
                  <a16:creationId xmlns:a16="http://schemas.microsoft.com/office/drawing/2014/main" id="{B7B3D7E1-FF3F-9E44-8F22-FF67D1EB9BA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7" name="椭圆 56">
              <a:extLst>
                <a:ext uri="{FF2B5EF4-FFF2-40B4-BE49-F238E27FC236}">
                  <a16:creationId xmlns:a16="http://schemas.microsoft.com/office/drawing/2014/main" id="{74AAD15B-23FA-F246-9B5F-1BD72A0A226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3265" name="组合 14">
            <a:extLst>
              <a:ext uri="{FF2B5EF4-FFF2-40B4-BE49-F238E27FC236}">
                <a16:creationId xmlns:a16="http://schemas.microsoft.com/office/drawing/2014/main" id="{59B9BE1A-630F-404E-B476-13F6772E1FF9}"/>
              </a:ext>
            </a:extLst>
          </p:cNvPr>
          <p:cNvGrpSpPr>
            <a:grpSpLocks/>
          </p:cNvGrpSpPr>
          <p:nvPr/>
        </p:nvGrpSpPr>
        <p:grpSpPr bwMode="auto">
          <a:xfrm>
            <a:off x="8526463" y="2741613"/>
            <a:ext cx="504825" cy="504825"/>
            <a:chOff x="8532440" y="3501008"/>
            <a:chExt cx="504056" cy="504056"/>
          </a:xfrm>
        </p:grpSpPr>
        <p:grpSp>
          <p:nvGrpSpPr>
            <p:cNvPr id="53269" name="组合 15">
              <a:extLst>
                <a:ext uri="{FF2B5EF4-FFF2-40B4-BE49-F238E27FC236}">
                  <a16:creationId xmlns:a16="http://schemas.microsoft.com/office/drawing/2014/main" id="{68935D05-9B7B-4961-8E88-71CE46F4EB01}"/>
                </a:ext>
              </a:extLst>
            </p:cNvPr>
            <p:cNvGrpSpPr>
              <a:grpSpLocks/>
            </p:cNvGrpSpPr>
            <p:nvPr/>
          </p:nvGrpSpPr>
          <p:grpSpPr bwMode="auto">
            <a:xfrm>
              <a:off x="8532440" y="3501008"/>
              <a:ext cx="504056" cy="504056"/>
              <a:chOff x="8532440" y="3501008"/>
              <a:chExt cx="504056" cy="504056"/>
            </a:xfrm>
          </p:grpSpPr>
          <p:sp>
            <p:nvSpPr>
              <p:cNvPr id="61" name="椭圆 60">
                <a:extLst>
                  <a:ext uri="{FF2B5EF4-FFF2-40B4-BE49-F238E27FC236}">
                    <a16:creationId xmlns:a16="http://schemas.microsoft.com/office/drawing/2014/main" id="{FBCD6184-CD4F-4143-AACC-34560BBE29B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上箭头 5155">
                <a:hlinkClick r:id="rId10" action="ppaction://hlinksldjump" tooltip="上一个知识点"/>
                <a:extLst>
                  <a:ext uri="{FF2B5EF4-FFF2-40B4-BE49-F238E27FC236}">
                    <a16:creationId xmlns:a16="http://schemas.microsoft.com/office/drawing/2014/main" id="{15B58073-692B-A842-9622-5F13367282B0}"/>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0" name="椭圆 59">
              <a:extLst>
                <a:ext uri="{FF2B5EF4-FFF2-40B4-BE49-F238E27FC236}">
                  <a16:creationId xmlns:a16="http://schemas.microsoft.com/office/drawing/2014/main" id="{E7E07A11-9C2C-2D4F-A38A-A85BD15351A6}"/>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文本框 1">
            <a:extLst>
              <a:ext uri="{FF2B5EF4-FFF2-40B4-BE49-F238E27FC236}">
                <a16:creationId xmlns:a16="http://schemas.microsoft.com/office/drawing/2014/main" id="{548BA4F9-2E31-344D-A2B9-E0F8AC7B5B3B}"/>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3267" name="文本框 26631">
            <a:extLst>
              <a:ext uri="{FF2B5EF4-FFF2-40B4-BE49-F238E27FC236}">
                <a16:creationId xmlns:a16="http://schemas.microsoft.com/office/drawing/2014/main" id="{D43D23BD-7AEB-44A5-AF16-73619A42B3D3}"/>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9" name="圆角矩形 38">
            <a:extLst>
              <a:ext uri="{FF2B5EF4-FFF2-40B4-BE49-F238E27FC236}">
                <a16:creationId xmlns:a16="http://schemas.microsoft.com/office/drawing/2014/main" id="{CD07E902-85B6-C045-9189-B662CFD9BEFD}"/>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圆角矩形 41996">
            <a:extLst>
              <a:ext uri="{FF2B5EF4-FFF2-40B4-BE49-F238E27FC236}">
                <a16:creationId xmlns:a16="http://schemas.microsoft.com/office/drawing/2014/main" id="{F472BBAF-7DE7-4BFA-A03D-72E7CE31BA2C}"/>
              </a:ext>
            </a:extLst>
          </p:cNvPr>
          <p:cNvSpPr>
            <a:spLocks noChangeArrowheads="1"/>
          </p:cNvSpPr>
          <p:nvPr/>
        </p:nvSpPr>
        <p:spPr bwMode="auto">
          <a:xfrm>
            <a:off x="1233488" y="2900363"/>
            <a:ext cx="6264275" cy="193992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4274" name="文本框 41997">
            <a:extLst>
              <a:ext uri="{FF2B5EF4-FFF2-40B4-BE49-F238E27FC236}">
                <a16:creationId xmlns:a16="http://schemas.microsoft.com/office/drawing/2014/main" id="{00AB1DAC-11CE-4EC9-8E27-DCBC4C7063E0}"/>
              </a:ext>
            </a:extLst>
          </p:cNvPr>
          <p:cNvSpPr txBox="1">
            <a:spLocks noChangeArrowheads="1"/>
          </p:cNvSpPr>
          <p:nvPr/>
        </p:nvSpPr>
        <p:spPr bwMode="auto">
          <a:xfrm>
            <a:off x="1728788" y="3429000"/>
            <a:ext cx="5256212"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zh-CN" altLang="zh-CN" b="0">
                <a:latin typeface="微软雅黑" panose="020B0503020204020204" pitchFamily="34" charset="-122"/>
                <a:ea typeface="微软雅黑" panose="020B0503020204020204" pitchFamily="34" charset="-122"/>
              </a:rPr>
              <a:t>等离子体显示器</a:t>
            </a:r>
            <a:r>
              <a:rPr lang="zh-CN" altLang="en-US" b="0">
                <a:latin typeface="微软雅黑" panose="020B0503020204020204" pitchFamily="34" charset="-122"/>
                <a:ea typeface="微软雅黑" panose="020B0503020204020204" pitchFamily="34" charset="-122"/>
              </a:rPr>
              <a:t>即：PDP，也称电浆显示器，其最大特点是厚度极薄、占用极小空间、分辨率高。</a:t>
            </a:r>
          </a:p>
        </p:txBody>
      </p:sp>
      <p:pic>
        <p:nvPicPr>
          <p:cNvPr id="54275" name="图片 1">
            <a:extLst>
              <a:ext uri="{FF2B5EF4-FFF2-40B4-BE49-F238E27FC236}">
                <a16:creationId xmlns:a16="http://schemas.microsoft.com/office/drawing/2014/main" id="{B45C722B-6340-4AFD-B938-594CA716EA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1409700"/>
            <a:ext cx="1990725"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6" name="组合 57">
            <a:extLst>
              <a:ext uri="{FF2B5EF4-FFF2-40B4-BE49-F238E27FC236}">
                <a16:creationId xmlns:a16="http://schemas.microsoft.com/office/drawing/2014/main" id="{E966F934-C841-4061-AC1B-B67B781CB9DC}"/>
              </a:ext>
            </a:extLst>
          </p:cNvPr>
          <p:cNvGrpSpPr>
            <a:grpSpLocks/>
          </p:cNvGrpSpPr>
          <p:nvPr/>
        </p:nvGrpSpPr>
        <p:grpSpPr bwMode="auto">
          <a:xfrm>
            <a:off x="0" y="1916113"/>
            <a:ext cx="1519238" cy="647700"/>
            <a:chOff x="244713" y="2276872"/>
            <a:chExt cx="1518975" cy="648072"/>
          </a:xfrm>
        </p:grpSpPr>
        <p:sp>
          <p:nvSpPr>
            <p:cNvPr id="54309" name="矩形 10">
              <a:extLst>
                <a:ext uri="{FF2B5EF4-FFF2-40B4-BE49-F238E27FC236}">
                  <a16:creationId xmlns:a16="http://schemas.microsoft.com/office/drawing/2014/main" id="{594DC015-05FC-41D8-AA3B-211E7B39D3A1}"/>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4310" name="等腰三角形 11">
              <a:extLst>
                <a:ext uri="{FF2B5EF4-FFF2-40B4-BE49-F238E27FC236}">
                  <a16:creationId xmlns:a16="http://schemas.microsoft.com/office/drawing/2014/main" id="{D2C21EA8-687D-4024-A493-69196E63B9AA}"/>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4311" name="矩形 60">
              <a:extLst>
                <a:ext uri="{FF2B5EF4-FFF2-40B4-BE49-F238E27FC236}">
                  <a16:creationId xmlns:a16="http://schemas.microsoft.com/office/drawing/2014/main" id="{76F4C9E8-150C-48EB-A886-13065A94EE02}"/>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3" action="ppaction://hlinksldjump"/>
            <a:extLst>
              <a:ext uri="{FF2B5EF4-FFF2-40B4-BE49-F238E27FC236}">
                <a16:creationId xmlns:a16="http://schemas.microsoft.com/office/drawing/2014/main" id="{D36C3830-8ADC-3A4D-A2AA-5FCDA7AFF657}"/>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7" name="矩形 10">
            <a:hlinkClick r:id="rId4" action="ppaction://hlinksldjump"/>
            <a:extLst>
              <a:ext uri="{FF2B5EF4-FFF2-40B4-BE49-F238E27FC236}">
                <a16:creationId xmlns:a16="http://schemas.microsoft.com/office/drawing/2014/main" id="{D8997A39-4A58-EF44-9D65-FCC4787653D7}"/>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4" action="ppaction://hlinksldjump"/>
            <a:extLst>
              <a:ext uri="{FF2B5EF4-FFF2-40B4-BE49-F238E27FC236}">
                <a16:creationId xmlns:a16="http://schemas.microsoft.com/office/drawing/2014/main" id="{DBD93239-2700-CF43-B144-EFD3307CDCC3}"/>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4" action="ppaction://hlinksldjump"/>
            <a:extLst>
              <a:ext uri="{FF2B5EF4-FFF2-40B4-BE49-F238E27FC236}">
                <a16:creationId xmlns:a16="http://schemas.microsoft.com/office/drawing/2014/main" id="{73D1CD00-35AA-E148-98EE-7C5AD0639188}"/>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4281" name="文本框 43016">
            <a:hlinkClick r:id="rId5" action="ppaction://hlinksldjump"/>
            <a:extLst>
              <a:ext uri="{FF2B5EF4-FFF2-40B4-BE49-F238E27FC236}">
                <a16:creationId xmlns:a16="http://schemas.microsoft.com/office/drawing/2014/main" id="{17106D30-5FA2-47B8-AC5A-594B61DA4B3B}"/>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54282" name="文本框 43017">
            <a:hlinkClick r:id="rId6" action="ppaction://hlinksldjump"/>
            <a:extLst>
              <a:ext uri="{FF2B5EF4-FFF2-40B4-BE49-F238E27FC236}">
                <a16:creationId xmlns:a16="http://schemas.microsoft.com/office/drawing/2014/main" id="{77C3F44B-2DAB-4008-BECA-7F8301E8940A}"/>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54283" name="文本框 43018">
            <a:hlinkClick r:id="rId7" action="ppaction://hlinksldjump"/>
            <a:extLst>
              <a:ext uri="{FF2B5EF4-FFF2-40B4-BE49-F238E27FC236}">
                <a16:creationId xmlns:a16="http://schemas.microsoft.com/office/drawing/2014/main" id="{2B166D72-CCD3-4E54-9FD3-76EBDEAED9FA}"/>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0000"/>
                </a:solidFill>
                <a:latin typeface="宋体" panose="02010600030101010101" pitchFamily="2" charset="-122"/>
              </a:rPr>
              <a:t>等离子体显示器</a:t>
            </a:r>
          </a:p>
        </p:txBody>
      </p:sp>
      <p:sp>
        <p:nvSpPr>
          <p:cNvPr id="54284" name="文本框 43019">
            <a:hlinkClick r:id="rId8" action="ppaction://hlinksldjump"/>
            <a:extLst>
              <a:ext uri="{FF2B5EF4-FFF2-40B4-BE49-F238E27FC236}">
                <a16:creationId xmlns:a16="http://schemas.microsoft.com/office/drawing/2014/main" id="{C859BA9B-F049-46AB-9D85-7683E92E0837}"/>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4285" name="文本框 43019">
            <a:hlinkClick r:id="rId9" action="ppaction://hlinksldjump"/>
            <a:extLst>
              <a:ext uri="{FF2B5EF4-FFF2-40B4-BE49-F238E27FC236}">
                <a16:creationId xmlns:a16="http://schemas.microsoft.com/office/drawing/2014/main" id="{AEC35AA8-2A90-487A-BB8C-BC03A361901E}"/>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4286" name="文本框 43019">
            <a:hlinkClick r:id="rId10" action="ppaction://hlinksldjump"/>
            <a:extLst>
              <a:ext uri="{FF2B5EF4-FFF2-40B4-BE49-F238E27FC236}">
                <a16:creationId xmlns:a16="http://schemas.microsoft.com/office/drawing/2014/main" id="{1D6C3962-B86D-415A-84A4-22D25B42D0A0}"/>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grpSp>
        <p:nvGrpSpPr>
          <p:cNvPr id="54287" name="组合 8">
            <a:extLst>
              <a:ext uri="{FF2B5EF4-FFF2-40B4-BE49-F238E27FC236}">
                <a16:creationId xmlns:a16="http://schemas.microsoft.com/office/drawing/2014/main" id="{405F81AC-7D16-4A4D-84A3-DE9AC3232B56}"/>
              </a:ext>
            </a:extLst>
          </p:cNvPr>
          <p:cNvGrpSpPr>
            <a:grpSpLocks/>
          </p:cNvGrpSpPr>
          <p:nvPr/>
        </p:nvGrpSpPr>
        <p:grpSpPr bwMode="auto">
          <a:xfrm>
            <a:off x="8526463" y="3552825"/>
            <a:ext cx="504825" cy="504825"/>
            <a:chOff x="8521417" y="2709863"/>
            <a:chExt cx="504056" cy="504056"/>
          </a:xfrm>
        </p:grpSpPr>
        <p:sp>
          <p:nvSpPr>
            <p:cNvPr id="50" name="椭圆 49">
              <a:extLst>
                <a:ext uri="{FF2B5EF4-FFF2-40B4-BE49-F238E27FC236}">
                  <a16:creationId xmlns:a16="http://schemas.microsoft.com/office/drawing/2014/main" id="{631AF777-D0DD-464B-B7B4-C8A910BE0535}"/>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a:extLst>
                <a:ext uri="{FF2B5EF4-FFF2-40B4-BE49-F238E27FC236}">
                  <a16:creationId xmlns:a16="http://schemas.microsoft.com/office/drawing/2014/main" id="{C035E0DE-5E97-D643-AC0D-429E04EEBFB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上箭头 5155">
              <a:hlinkClick r:id="rId11" action="ppaction://hlinksldjump" tooltip="下一个知识点"/>
              <a:extLst>
                <a:ext uri="{FF2B5EF4-FFF2-40B4-BE49-F238E27FC236}">
                  <a16:creationId xmlns:a16="http://schemas.microsoft.com/office/drawing/2014/main" id="{0C8B24B0-21F4-7943-AA89-81E229E4C4F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4288" name="组合 23">
            <a:extLst>
              <a:ext uri="{FF2B5EF4-FFF2-40B4-BE49-F238E27FC236}">
                <a16:creationId xmlns:a16="http://schemas.microsoft.com/office/drawing/2014/main" id="{C9924A42-CCF8-4EC8-AA8D-295660E4020E}"/>
              </a:ext>
            </a:extLst>
          </p:cNvPr>
          <p:cNvGrpSpPr>
            <a:grpSpLocks/>
          </p:cNvGrpSpPr>
          <p:nvPr/>
        </p:nvGrpSpPr>
        <p:grpSpPr bwMode="auto">
          <a:xfrm>
            <a:off x="8526463" y="4364038"/>
            <a:ext cx="504825" cy="504825"/>
            <a:chOff x="8432678" y="1661126"/>
            <a:chExt cx="504056" cy="504056"/>
          </a:xfrm>
        </p:grpSpPr>
        <p:sp>
          <p:nvSpPr>
            <p:cNvPr id="54" name="椭圆 53">
              <a:extLst>
                <a:ext uri="{FF2B5EF4-FFF2-40B4-BE49-F238E27FC236}">
                  <a16:creationId xmlns:a16="http://schemas.microsoft.com/office/drawing/2014/main" id="{1C315806-53CA-7143-9EA6-381A9C73107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12" action="ppaction://hlinksldjump" tooltip="返回知识点目录"/>
              <a:extLst>
                <a:ext uri="{FF2B5EF4-FFF2-40B4-BE49-F238E27FC236}">
                  <a16:creationId xmlns:a16="http://schemas.microsoft.com/office/drawing/2014/main" id="{3210254A-70B0-574F-8A85-7ADBFFC8ED2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6" name="椭圆 55">
              <a:extLst>
                <a:ext uri="{FF2B5EF4-FFF2-40B4-BE49-F238E27FC236}">
                  <a16:creationId xmlns:a16="http://schemas.microsoft.com/office/drawing/2014/main" id="{71C59150-2170-B545-A521-7193734A5B6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4289" name="组合 14">
            <a:extLst>
              <a:ext uri="{FF2B5EF4-FFF2-40B4-BE49-F238E27FC236}">
                <a16:creationId xmlns:a16="http://schemas.microsoft.com/office/drawing/2014/main" id="{3E65BAFA-9838-4010-A161-BAC734A8C62A}"/>
              </a:ext>
            </a:extLst>
          </p:cNvPr>
          <p:cNvGrpSpPr>
            <a:grpSpLocks/>
          </p:cNvGrpSpPr>
          <p:nvPr/>
        </p:nvGrpSpPr>
        <p:grpSpPr bwMode="auto">
          <a:xfrm>
            <a:off x="8526463" y="2741613"/>
            <a:ext cx="504825" cy="504825"/>
            <a:chOff x="8532440" y="3501008"/>
            <a:chExt cx="504056" cy="504056"/>
          </a:xfrm>
        </p:grpSpPr>
        <p:grpSp>
          <p:nvGrpSpPr>
            <p:cNvPr id="54293" name="组合 15">
              <a:extLst>
                <a:ext uri="{FF2B5EF4-FFF2-40B4-BE49-F238E27FC236}">
                  <a16:creationId xmlns:a16="http://schemas.microsoft.com/office/drawing/2014/main" id="{A58AA670-3190-4F58-B68F-5D7A61C3EB85}"/>
                </a:ext>
              </a:extLst>
            </p:cNvPr>
            <p:cNvGrpSpPr>
              <a:grpSpLocks/>
            </p:cNvGrpSpPr>
            <p:nvPr/>
          </p:nvGrpSpPr>
          <p:grpSpPr bwMode="auto">
            <a:xfrm>
              <a:off x="8532440" y="3501008"/>
              <a:ext cx="504056" cy="504056"/>
              <a:chOff x="8532440" y="3501008"/>
              <a:chExt cx="504056" cy="504056"/>
            </a:xfrm>
          </p:grpSpPr>
          <p:sp>
            <p:nvSpPr>
              <p:cNvPr id="60" name="椭圆 59">
                <a:extLst>
                  <a:ext uri="{FF2B5EF4-FFF2-40B4-BE49-F238E27FC236}">
                    <a16:creationId xmlns:a16="http://schemas.microsoft.com/office/drawing/2014/main" id="{4535966E-148D-A347-B3F1-CB30FD8496E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1" name="上箭头 5155">
                <a:hlinkClick r:id="rId13" action="ppaction://hlinksldjump" tooltip="上一个知识点"/>
                <a:extLst>
                  <a:ext uri="{FF2B5EF4-FFF2-40B4-BE49-F238E27FC236}">
                    <a16:creationId xmlns:a16="http://schemas.microsoft.com/office/drawing/2014/main" id="{6B7DC8F9-F819-7343-A01F-40EDD242E243}"/>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9" name="椭圆 58">
              <a:extLst>
                <a:ext uri="{FF2B5EF4-FFF2-40B4-BE49-F238E27FC236}">
                  <a16:creationId xmlns:a16="http://schemas.microsoft.com/office/drawing/2014/main" id="{51740825-55AA-C849-B600-44C3CE0C5C1C}"/>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文本框 1">
            <a:extLst>
              <a:ext uri="{FF2B5EF4-FFF2-40B4-BE49-F238E27FC236}">
                <a16:creationId xmlns:a16="http://schemas.microsoft.com/office/drawing/2014/main" id="{538FE198-DCE6-114D-A6BE-F8DC88AEAEDD}"/>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4291" name="文本框 26631">
            <a:extLst>
              <a:ext uri="{FF2B5EF4-FFF2-40B4-BE49-F238E27FC236}">
                <a16:creationId xmlns:a16="http://schemas.microsoft.com/office/drawing/2014/main" id="{33429D63-EDA9-47E6-9FB0-E90368727194}"/>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41" name="圆角矩形 40">
            <a:extLst>
              <a:ext uri="{FF2B5EF4-FFF2-40B4-BE49-F238E27FC236}">
                <a16:creationId xmlns:a16="http://schemas.microsoft.com/office/drawing/2014/main" id="{E11B0B05-7F68-1046-AA46-2BC95DF9244D}"/>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圆角矩形 43020">
            <a:extLst>
              <a:ext uri="{FF2B5EF4-FFF2-40B4-BE49-F238E27FC236}">
                <a16:creationId xmlns:a16="http://schemas.microsoft.com/office/drawing/2014/main" id="{49FEFA32-CB9E-4E63-BACA-F7D60E6C2396}"/>
              </a:ext>
            </a:extLst>
          </p:cNvPr>
          <p:cNvSpPr>
            <a:spLocks noChangeArrowheads="1"/>
          </p:cNvSpPr>
          <p:nvPr/>
        </p:nvSpPr>
        <p:spPr bwMode="auto">
          <a:xfrm>
            <a:off x="1531938" y="2695575"/>
            <a:ext cx="5487987" cy="2173288"/>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5298" name="文本框 43021">
            <a:extLst>
              <a:ext uri="{FF2B5EF4-FFF2-40B4-BE49-F238E27FC236}">
                <a16:creationId xmlns:a16="http://schemas.microsoft.com/office/drawing/2014/main" id="{5DBB0100-2918-4D83-86C2-F3E7CB58AF88}"/>
              </a:ext>
            </a:extLst>
          </p:cNvPr>
          <p:cNvSpPr txBox="1">
            <a:spLocks noChangeArrowheads="1"/>
          </p:cNvSpPr>
          <p:nvPr/>
        </p:nvSpPr>
        <p:spPr bwMode="auto">
          <a:xfrm>
            <a:off x="1763713" y="3067050"/>
            <a:ext cx="5256212" cy="180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全称LED背光源液晶显示器，是一种通过控制半导体发光二极管的显示方式，LED显示器正逐步发展成为显示器的主流。</a:t>
            </a:r>
          </a:p>
          <a:p>
            <a:pPr eaLnBrk="1" hangingPunct="1">
              <a:lnSpc>
                <a:spcPct val="13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a:t>
            </a:r>
          </a:p>
        </p:txBody>
      </p:sp>
      <p:pic>
        <p:nvPicPr>
          <p:cNvPr id="55299" name="图片 1">
            <a:extLst>
              <a:ext uri="{FF2B5EF4-FFF2-40B4-BE49-F238E27FC236}">
                <a16:creationId xmlns:a16="http://schemas.microsoft.com/office/drawing/2014/main" id="{20381456-EEAA-4D72-A5CB-72BFBC769691}"/>
              </a:ext>
            </a:extLst>
          </p:cNvPr>
          <p:cNvPicPr>
            <a:picLocks noChangeAspect="1"/>
          </p:cNvPicPr>
          <p:nvPr/>
        </p:nvPicPr>
        <p:blipFill>
          <a:blip r:embed="rId2">
            <a:extLst>
              <a:ext uri="{28A0092B-C50C-407E-A947-70E740481C1C}">
                <a14:useLocalDpi xmlns:a14="http://schemas.microsoft.com/office/drawing/2010/main" val="0"/>
              </a:ext>
            </a:extLst>
          </a:blip>
          <a:srcRect b="5241"/>
          <a:stretch>
            <a:fillRect/>
          </a:stretch>
        </p:blipFill>
        <p:spPr bwMode="auto">
          <a:xfrm>
            <a:off x="5003800" y="1919288"/>
            <a:ext cx="3124200" cy="1147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0" name="组合 57">
            <a:extLst>
              <a:ext uri="{FF2B5EF4-FFF2-40B4-BE49-F238E27FC236}">
                <a16:creationId xmlns:a16="http://schemas.microsoft.com/office/drawing/2014/main" id="{21E8C07D-6303-45AF-981A-23B712888675}"/>
              </a:ext>
            </a:extLst>
          </p:cNvPr>
          <p:cNvGrpSpPr>
            <a:grpSpLocks/>
          </p:cNvGrpSpPr>
          <p:nvPr/>
        </p:nvGrpSpPr>
        <p:grpSpPr bwMode="auto">
          <a:xfrm>
            <a:off x="0" y="1916113"/>
            <a:ext cx="1519238" cy="647700"/>
            <a:chOff x="244713" y="2276872"/>
            <a:chExt cx="1518975" cy="648072"/>
          </a:xfrm>
        </p:grpSpPr>
        <p:sp>
          <p:nvSpPr>
            <p:cNvPr id="55333" name="矩形 10">
              <a:extLst>
                <a:ext uri="{FF2B5EF4-FFF2-40B4-BE49-F238E27FC236}">
                  <a16:creationId xmlns:a16="http://schemas.microsoft.com/office/drawing/2014/main" id="{A015D67C-C08F-4C9E-83C8-60E494CB45F7}"/>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5334" name="等腰三角形 11">
              <a:extLst>
                <a:ext uri="{FF2B5EF4-FFF2-40B4-BE49-F238E27FC236}">
                  <a16:creationId xmlns:a16="http://schemas.microsoft.com/office/drawing/2014/main" id="{F039B7FB-8A5F-4ECF-9166-3A85A7216709}"/>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335" name="矩形 60">
              <a:extLst>
                <a:ext uri="{FF2B5EF4-FFF2-40B4-BE49-F238E27FC236}">
                  <a16:creationId xmlns:a16="http://schemas.microsoft.com/office/drawing/2014/main" id="{55888D25-E783-40F9-9119-BBE7D68DD1C0}"/>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3" action="ppaction://hlinksldjump"/>
            <a:extLst>
              <a:ext uri="{FF2B5EF4-FFF2-40B4-BE49-F238E27FC236}">
                <a16:creationId xmlns:a16="http://schemas.microsoft.com/office/drawing/2014/main" id="{07639A2F-4FCA-9148-A040-9EE5C9662F8D}"/>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7" name="矩形 10">
            <a:hlinkClick r:id="rId4" action="ppaction://hlinksldjump"/>
            <a:extLst>
              <a:ext uri="{FF2B5EF4-FFF2-40B4-BE49-F238E27FC236}">
                <a16:creationId xmlns:a16="http://schemas.microsoft.com/office/drawing/2014/main" id="{1915D47E-14D7-F948-B10D-69B472BCDB04}"/>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4" action="ppaction://hlinksldjump"/>
            <a:extLst>
              <a:ext uri="{FF2B5EF4-FFF2-40B4-BE49-F238E27FC236}">
                <a16:creationId xmlns:a16="http://schemas.microsoft.com/office/drawing/2014/main" id="{6FAE7263-8662-174A-8AEA-40AB11CE19E6}"/>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4" action="ppaction://hlinksldjump"/>
            <a:extLst>
              <a:ext uri="{FF2B5EF4-FFF2-40B4-BE49-F238E27FC236}">
                <a16:creationId xmlns:a16="http://schemas.microsoft.com/office/drawing/2014/main" id="{B0D32604-F2E1-DC42-B374-95BB954F82A9}"/>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5305" name="文本框 43016">
            <a:hlinkClick r:id="rId5" action="ppaction://hlinksldjump"/>
            <a:extLst>
              <a:ext uri="{FF2B5EF4-FFF2-40B4-BE49-F238E27FC236}">
                <a16:creationId xmlns:a16="http://schemas.microsoft.com/office/drawing/2014/main" id="{3BA22915-4094-412E-84A3-7586F174056D}"/>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55306" name="文本框 43017">
            <a:hlinkClick r:id="rId6" action="ppaction://hlinksldjump"/>
            <a:extLst>
              <a:ext uri="{FF2B5EF4-FFF2-40B4-BE49-F238E27FC236}">
                <a16:creationId xmlns:a16="http://schemas.microsoft.com/office/drawing/2014/main" id="{770EFBF0-552B-4BAB-9D5C-FFA97614A9A7}"/>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55307" name="文本框 43018">
            <a:hlinkClick r:id="rId7" action="ppaction://hlinksldjump"/>
            <a:extLst>
              <a:ext uri="{FF2B5EF4-FFF2-40B4-BE49-F238E27FC236}">
                <a16:creationId xmlns:a16="http://schemas.microsoft.com/office/drawing/2014/main" id="{885A0E43-9BC0-4039-8188-0D403769AB09}"/>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5308" name="文本框 43019">
            <a:extLst>
              <a:ext uri="{FF2B5EF4-FFF2-40B4-BE49-F238E27FC236}">
                <a16:creationId xmlns:a16="http://schemas.microsoft.com/office/drawing/2014/main" id="{4498B8CC-7083-444B-8CF2-249CB68F2206}"/>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solidFill>
                  <a:srgbClr val="FF0000"/>
                </a:solidFill>
                <a:latin typeface="宋体" panose="02010600030101010101" pitchFamily="2" charset="-122"/>
              </a:rPr>
              <a:t>LED</a:t>
            </a:r>
            <a:r>
              <a:rPr lang="zh-CN" altLang="en-US">
                <a:solidFill>
                  <a:srgbClr val="FF0000"/>
                </a:solidFill>
                <a:latin typeface="宋体" panose="02010600030101010101" pitchFamily="2" charset="-122"/>
              </a:rPr>
              <a:t>显示器</a:t>
            </a:r>
          </a:p>
        </p:txBody>
      </p:sp>
      <p:grpSp>
        <p:nvGrpSpPr>
          <p:cNvPr id="55309" name="组合 8">
            <a:extLst>
              <a:ext uri="{FF2B5EF4-FFF2-40B4-BE49-F238E27FC236}">
                <a16:creationId xmlns:a16="http://schemas.microsoft.com/office/drawing/2014/main" id="{4167F996-21D9-4800-BE5A-B642BC32F1E3}"/>
              </a:ext>
            </a:extLst>
          </p:cNvPr>
          <p:cNvGrpSpPr>
            <a:grpSpLocks/>
          </p:cNvGrpSpPr>
          <p:nvPr/>
        </p:nvGrpSpPr>
        <p:grpSpPr bwMode="auto">
          <a:xfrm>
            <a:off x="8526463" y="3552825"/>
            <a:ext cx="504825" cy="504825"/>
            <a:chOff x="8521417" y="2709863"/>
            <a:chExt cx="504056" cy="504056"/>
          </a:xfrm>
        </p:grpSpPr>
        <p:sp>
          <p:nvSpPr>
            <p:cNvPr id="50" name="椭圆 49">
              <a:extLst>
                <a:ext uri="{FF2B5EF4-FFF2-40B4-BE49-F238E27FC236}">
                  <a16:creationId xmlns:a16="http://schemas.microsoft.com/office/drawing/2014/main" id="{64C6124B-439E-A245-A13D-A063736AE03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椭圆 50">
              <a:extLst>
                <a:ext uri="{FF2B5EF4-FFF2-40B4-BE49-F238E27FC236}">
                  <a16:creationId xmlns:a16="http://schemas.microsoft.com/office/drawing/2014/main" id="{3785746F-2C59-1149-83F7-E085EB1028F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上箭头 5155">
              <a:hlinkClick r:id="rId8" action="ppaction://hlinksldjump" tooltip="下一个知识点"/>
              <a:extLst>
                <a:ext uri="{FF2B5EF4-FFF2-40B4-BE49-F238E27FC236}">
                  <a16:creationId xmlns:a16="http://schemas.microsoft.com/office/drawing/2014/main" id="{F79AE7C9-C9E0-6448-9B1A-5B15B1F5C07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5310" name="组合 23">
            <a:extLst>
              <a:ext uri="{FF2B5EF4-FFF2-40B4-BE49-F238E27FC236}">
                <a16:creationId xmlns:a16="http://schemas.microsoft.com/office/drawing/2014/main" id="{19CC6BB5-AC9B-4F4C-8902-143DDA18A006}"/>
              </a:ext>
            </a:extLst>
          </p:cNvPr>
          <p:cNvGrpSpPr>
            <a:grpSpLocks/>
          </p:cNvGrpSpPr>
          <p:nvPr/>
        </p:nvGrpSpPr>
        <p:grpSpPr bwMode="auto">
          <a:xfrm>
            <a:off x="8526463" y="4364038"/>
            <a:ext cx="504825" cy="504825"/>
            <a:chOff x="8432678" y="1661126"/>
            <a:chExt cx="504056" cy="504056"/>
          </a:xfrm>
        </p:grpSpPr>
        <p:sp>
          <p:nvSpPr>
            <p:cNvPr id="54" name="椭圆 53">
              <a:extLst>
                <a:ext uri="{FF2B5EF4-FFF2-40B4-BE49-F238E27FC236}">
                  <a16:creationId xmlns:a16="http://schemas.microsoft.com/office/drawing/2014/main" id="{8853DA39-8FCE-B040-834A-BABF262DC79F}"/>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9" action="ppaction://hlinksldjump" tooltip="返回知识点目录"/>
              <a:extLst>
                <a:ext uri="{FF2B5EF4-FFF2-40B4-BE49-F238E27FC236}">
                  <a16:creationId xmlns:a16="http://schemas.microsoft.com/office/drawing/2014/main" id="{42B707F9-7049-F14D-8079-4DF60233115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6" name="椭圆 55">
              <a:extLst>
                <a:ext uri="{FF2B5EF4-FFF2-40B4-BE49-F238E27FC236}">
                  <a16:creationId xmlns:a16="http://schemas.microsoft.com/office/drawing/2014/main" id="{24749D75-96FF-E146-8425-CE273171BED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5311" name="组合 14">
            <a:extLst>
              <a:ext uri="{FF2B5EF4-FFF2-40B4-BE49-F238E27FC236}">
                <a16:creationId xmlns:a16="http://schemas.microsoft.com/office/drawing/2014/main" id="{A9530C8F-6E3B-418A-A5BC-D9FD2FE14EF6}"/>
              </a:ext>
            </a:extLst>
          </p:cNvPr>
          <p:cNvGrpSpPr>
            <a:grpSpLocks/>
          </p:cNvGrpSpPr>
          <p:nvPr/>
        </p:nvGrpSpPr>
        <p:grpSpPr bwMode="auto">
          <a:xfrm>
            <a:off x="8526463" y="2741613"/>
            <a:ext cx="504825" cy="504825"/>
            <a:chOff x="8532440" y="3501008"/>
            <a:chExt cx="504056" cy="504056"/>
          </a:xfrm>
        </p:grpSpPr>
        <p:grpSp>
          <p:nvGrpSpPr>
            <p:cNvPr id="55317" name="组合 15">
              <a:extLst>
                <a:ext uri="{FF2B5EF4-FFF2-40B4-BE49-F238E27FC236}">
                  <a16:creationId xmlns:a16="http://schemas.microsoft.com/office/drawing/2014/main" id="{D0B74908-EAB0-40C7-AF4B-88BD6606505C}"/>
                </a:ext>
              </a:extLst>
            </p:cNvPr>
            <p:cNvGrpSpPr>
              <a:grpSpLocks/>
            </p:cNvGrpSpPr>
            <p:nvPr/>
          </p:nvGrpSpPr>
          <p:grpSpPr bwMode="auto">
            <a:xfrm>
              <a:off x="8532440" y="3501008"/>
              <a:ext cx="504056" cy="504056"/>
              <a:chOff x="8532440" y="3501008"/>
              <a:chExt cx="504056" cy="504056"/>
            </a:xfrm>
          </p:grpSpPr>
          <p:sp>
            <p:nvSpPr>
              <p:cNvPr id="60" name="椭圆 59">
                <a:extLst>
                  <a:ext uri="{FF2B5EF4-FFF2-40B4-BE49-F238E27FC236}">
                    <a16:creationId xmlns:a16="http://schemas.microsoft.com/office/drawing/2014/main" id="{9FF92451-D116-9D48-8EEB-3CF60A2C274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1" name="上箭头 5155">
                <a:hlinkClick r:id="rId10" action="ppaction://hlinksldjump" tooltip="上一个知识点"/>
                <a:extLst>
                  <a:ext uri="{FF2B5EF4-FFF2-40B4-BE49-F238E27FC236}">
                    <a16:creationId xmlns:a16="http://schemas.microsoft.com/office/drawing/2014/main" id="{3BE45BF3-E3EC-CF46-80EE-F99DCCA503A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9" name="椭圆 58">
              <a:extLst>
                <a:ext uri="{FF2B5EF4-FFF2-40B4-BE49-F238E27FC236}">
                  <a16:creationId xmlns:a16="http://schemas.microsoft.com/office/drawing/2014/main" id="{5743B4CD-81E4-E441-A121-F52900B2374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55312" name="文本框 43019">
            <a:hlinkClick r:id="rId11" action="ppaction://hlinksldjump"/>
            <a:extLst>
              <a:ext uri="{FF2B5EF4-FFF2-40B4-BE49-F238E27FC236}">
                <a16:creationId xmlns:a16="http://schemas.microsoft.com/office/drawing/2014/main" id="{2CDBE607-3051-402D-9F53-33B26761F46C}"/>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5313" name="文本框 43019">
            <a:hlinkClick r:id="rId12" action="ppaction://hlinksldjump"/>
            <a:extLst>
              <a:ext uri="{FF2B5EF4-FFF2-40B4-BE49-F238E27FC236}">
                <a16:creationId xmlns:a16="http://schemas.microsoft.com/office/drawing/2014/main" id="{DCB332C2-7CEB-4C2A-8F06-9FF0498B7BA5}"/>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sp>
        <p:nvSpPr>
          <p:cNvPr id="39" name="文本框 1">
            <a:extLst>
              <a:ext uri="{FF2B5EF4-FFF2-40B4-BE49-F238E27FC236}">
                <a16:creationId xmlns:a16="http://schemas.microsoft.com/office/drawing/2014/main" id="{FE54CE04-15E1-8540-B975-793A5228468D}"/>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5315" name="文本框 26631">
            <a:extLst>
              <a:ext uri="{FF2B5EF4-FFF2-40B4-BE49-F238E27FC236}">
                <a16:creationId xmlns:a16="http://schemas.microsoft.com/office/drawing/2014/main" id="{C87B2CFD-EEAA-454C-8012-B9F85FF77409}"/>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41" name="圆角矩形 40">
            <a:extLst>
              <a:ext uri="{FF2B5EF4-FFF2-40B4-BE49-F238E27FC236}">
                <a16:creationId xmlns:a16="http://schemas.microsoft.com/office/drawing/2014/main" id="{4C365877-5A3D-3048-8148-7C9F25D8DBFC}"/>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7409" name="组合 6157">
            <a:extLst>
              <a:ext uri="{FF2B5EF4-FFF2-40B4-BE49-F238E27FC236}">
                <a16:creationId xmlns:a16="http://schemas.microsoft.com/office/drawing/2014/main" id="{0210FB47-A80B-45A3-AEF9-000AA004121C}"/>
              </a:ext>
            </a:extLst>
          </p:cNvPr>
          <p:cNvGrpSpPr>
            <a:grpSpLocks/>
          </p:cNvGrpSpPr>
          <p:nvPr/>
        </p:nvGrpSpPr>
        <p:grpSpPr bwMode="auto">
          <a:xfrm>
            <a:off x="684213" y="2997200"/>
            <a:ext cx="1439862" cy="792163"/>
            <a:chOff x="0" y="0"/>
            <a:chExt cx="2268" cy="1247"/>
          </a:xfrm>
        </p:grpSpPr>
        <p:sp>
          <p:nvSpPr>
            <p:cNvPr id="17447" name="圆角矩形 6158">
              <a:extLst>
                <a:ext uri="{FF2B5EF4-FFF2-40B4-BE49-F238E27FC236}">
                  <a16:creationId xmlns:a16="http://schemas.microsoft.com/office/drawing/2014/main" id="{F15A066C-2644-4289-AD53-DE9422ECB92C}"/>
                </a:ext>
              </a:extLst>
            </p:cNvPr>
            <p:cNvSpPr>
              <a:spLocks noChangeArrowheads="1"/>
            </p:cNvSpPr>
            <p:nvPr/>
          </p:nvSpPr>
          <p:spPr bwMode="auto">
            <a:xfrm>
              <a:off x="0" y="0"/>
              <a:ext cx="2268" cy="1247"/>
            </a:xfrm>
            <a:prstGeom prst="roundRect">
              <a:avLst>
                <a:gd name="adj" fmla="val 16667"/>
              </a:avLst>
            </a:prstGeom>
            <a:noFill/>
            <a:ln w="25400">
              <a:solidFill>
                <a:srgbClr val="99CCFF"/>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17448" name="圆角矩形 6159">
              <a:hlinkClick r:id="rId2" action="ppaction://hlinksldjump"/>
              <a:extLst>
                <a:ext uri="{FF2B5EF4-FFF2-40B4-BE49-F238E27FC236}">
                  <a16:creationId xmlns:a16="http://schemas.microsoft.com/office/drawing/2014/main" id="{A7D1985F-EFAE-4708-8FA3-D73575AD5A50}"/>
                </a:ext>
              </a:extLst>
            </p:cNvPr>
            <p:cNvSpPr>
              <a:spLocks noChangeArrowheads="1"/>
            </p:cNvSpPr>
            <p:nvPr/>
          </p:nvSpPr>
          <p:spPr bwMode="auto">
            <a:xfrm>
              <a:off x="225" y="225"/>
              <a:ext cx="1815" cy="795"/>
            </a:xfrm>
            <a:prstGeom prst="roundRect">
              <a:avLst>
                <a:gd name="adj" fmla="val 16667"/>
              </a:avLst>
            </a:prstGeom>
            <a:noFill/>
            <a:ln w="38100" cap="rnd">
              <a:solidFill>
                <a:srgbClr val="99CCFF"/>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ea typeface="黑体" panose="02010609060101010101" pitchFamily="49" charset="-122"/>
                </a:rPr>
                <a:t>软件系统</a:t>
              </a:r>
            </a:p>
          </p:txBody>
        </p:sp>
      </p:grpSp>
      <p:cxnSp>
        <p:nvCxnSpPr>
          <p:cNvPr id="6" name="直接连接符 5">
            <a:extLst>
              <a:ext uri="{FF2B5EF4-FFF2-40B4-BE49-F238E27FC236}">
                <a16:creationId xmlns:a16="http://schemas.microsoft.com/office/drawing/2014/main" id="{670A2846-890D-D04A-9A23-A0870B6C374C}"/>
              </a:ext>
            </a:extLst>
          </p:cNvPr>
          <p:cNvCxnSpPr/>
          <p:nvPr/>
        </p:nvCxnSpPr>
        <p:spPr>
          <a:xfrm>
            <a:off x="3255963" y="2530475"/>
            <a:ext cx="4897437" cy="0"/>
          </a:xfrm>
          <a:prstGeom prst="line">
            <a:avLst/>
          </a:prstGeom>
          <a:ln>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7411" name="文本框 29">
            <a:extLst>
              <a:ext uri="{FF2B5EF4-FFF2-40B4-BE49-F238E27FC236}">
                <a16:creationId xmlns:a16="http://schemas.microsoft.com/office/drawing/2014/main" id="{4A69480B-C9F1-4EE8-8A82-9AD2FA61C5C6}"/>
              </a:ext>
            </a:extLst>
          </p:cNvPr>
          <p:cNvSpPr txBox="1">
            <a:spLocks noChangeArrowheads="1"/>
          </p:cNvSpPr>
          <p:nvPr/>
        </p:nvSpPr>
        <p:spPr bwMode="auto">
          <a:xfrm>
            <a:off x="2667000" y="4468813"/>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系统软件</a:t>
            </a:r>
          </a:p>
        </p:txBody>
      </p:sp>
      <p:sp>
        <p:nvSpPr>
          <p:cNvPr id="17412" name="文本框 30">
            <a:extLst>
              <a:ext uri="{FF2B5EF4-FFF2-40B4-BE49-F238E27FC236}">
                <a16:creationId xmlns:a16="http://schemas.microsoft.com/office/drawing/2014/main" id="{9E053AA6-D781-4F73-A152-CCAB0EA3253A}"/>
              </a:ext>
            </a:extLst>
          </p:cNvPr>
          <p:cNvSpPr txBox="1">
            <a:spLocks noChangeArrowheads="1"/>
          </p:cNvSpPr>
          <p:nvPr/>
        </p:nvSpPr>
        <p:spPr bwMode="auto">
          <a:xfrm>
            <a:off x="2698750" y="1957388"/>
            <a:ext cx="1114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应用软件</a:t>
            </a:r>
          </a:p>
        </p:txBody>
      </p:sp>
      <p:grpSp>
        <p:nvGrpSpPr>
          <p:cNvPr id="17413" name="组合 32">
            <a:extLst>
              <a:ext uri="{FF2B5EF4-FFF2-40B4-BE49-F238E27FC236}">
                <a16:creationId xmlns:a16="http://schemas.microsoft.com/office/drawing/2014/main" id="{D5E20AFE-78B1-41DD-B9CA-D4025122D70C}"/>
              </a:ext>
            </a:extLst>
          </p:cNvPr>
          <p:cNvGrpSpPr>
            <a:grpSpLocks/>
          </p:cNvGrpSpPr>
          <p:nvPr/>
        </p:nvGrpSpPr>
        <p:grpSpPr bwMode="auto">
          <a:xfrm>
            <a:off x="3952875" y="1862138"/>
            <a:ext cx="3805238" cy="4446587"/>
            <a:chOff x="3275856" y="1862699"/>
            <a:chExt cx="3805400" cy="4446621"/>
          </a:xfrm>
        </p:grpSpPr>
        <p:cxnSp>
          <p:nvCxnSpPr>
            <p:cNvPr id="28" name="直接箭头连接符 27">
              <a:extLst>
                <a:ext uri="{FF2B5EF4-FFF2-40B4-BE49-F238E27FC236}">
                  <a16:creationId xmlns:a16="http://schemas.microsoft.com/office/drawing/2014/main" id="{C8BCC253-99F9-9D47-868C-E283B599B98D}"/>
                </a:ext>
              </a:extLst>
            </p:cNvPr>
            <p:cNvCxnSpPr/>
            <p:nvPr/>
          </p:nvCxnSpPr>
          <p:spPr>
            <a:xfrm>
              <a:off x="4788808" y="4653545"/>
              <a:ext cx="0" cy="360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8A42F25F-EA8D-594F-A665-1351F5A0DA38}"/>
                </a:ext>
              </a:extLst>
            </p:cNvPr>
            <p:cNvSpPr/>
            <p:nvPr/>
          </p:nvSpPr>
          <p:spPr>
            <a:xfrm>
              <a:off x="3275856" y="4293180"/>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cxnSp>
          <p:nvCxnSpPr>
            <p:cNvPr id="3" name="直接箭头连接符 2">
              <a:extLst>
                <a:ext uri="{FF2B5EF4-FFF2-40B4-BE49-F238E27FC236}">
                  <a16:creationId xmlns:a16="http://schemas.microsoft.com/office/drawing/2014/main" id="{A068532F-4222-954D-A0E4-48B4F46D59FD}"/>
                </a:ext>
              </a:extLst>
            </p:cNvPr>
            <p:cNvCxnSpPr/>
            <p:nvPr/>
          </p:nvCxnSpPr>
          <p:spPr>
            <a:xfrm>
              <a:off x="4788808" y="3213671"/>
              <a:ext cx="0" cy="358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3C49BC1-FC60-B640-BAEB-523F4E887B6C}"/>
                </a:ext>
              </a:extLst>
            </p:cNvPr>
            <p:cNvCxnSpPr/>
            <p:nvPr/>
          </p:nvCxnSpPr>
          <p:spPr>
            <a:xfrm>
              <a:off x="4788808" y="3932815"/>
              <a:ext cx="0" cy="3603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0840C3F1-F2D4-8F49-A197-440ED5E8D26B}"/>
                </a:ext>
              </a:extLst>
            </p:cNvPr>
            <p:cNvCxnSpPr/>
            <p:nvPr/>
          </p:nvCxnSpPr>
          <p:spPr>
            <a:xfrm>
              <a:off x="4788808" y="5445713"/>
              <a:ext cx="0" cy="358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a:extLst>
                <a:ext uri="{FF2B5EF4-FFF2-40B4-BE49-F238E27FC236}">
                  <a16:creationId xmlns:a16="http://schemas.microsoft.com/office/drawing/2014/main" id="{C677D60E-B5BD-0141-A01B-0209DB6596CB}"/>
                </a:ext>
              </a:extLst>
            </p:cNvPr>
            <p:cNvSpPr/>
            <p:nvPr/>
          </p:nvSpPr>
          <p:spPr>
            <a:xfrm>
              <a:off x="3301257" y="3572449"/>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sp>
          <p:nvSpPr>
            <p:cNvPr id="16" name="圆角矩形 15">
              <a:extLst>
                <a:ext uri="{FF2B5EF4-FFF2-40B4-BE49-F238E27FC236}">
                  <a16:creationId xmlns:a16="http://schemas.microsoft.com/office/drawing/2014/main" id="{3B41A0C0-5A11-7C45-9A81-84464069DAA6}"/>
                </a:ext>
              </a:extLst>
            </p:cNvPr>
            <p:cNvSpPr/>
            <p:nvPr/>
          </p:nvSpPr>
          <p:spPr>
            <a:xfrm>
              <a:off x="3275856" y="2780281"/>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sp>
          <p:nvSpPr>
            <p:cNvPr id="17" name="圆角矩形 16">
              <a:extLst>
                <a:ext uri="{FF2B5EF4-FFF2-40B4-BE49-F238E27FC236}">
                  <a16:creationId xmlns:a16="http://schemas.microsoft.com/office/drawing/2014/main" id="{0A2C2971-1DDB-B44C-8A88-2343F9A90D3E}"/>
                </a:ext>
              </a:extLst>
            </p:cNvPr>
            <p:cNvSpPr/>
            <p:nvPr/>
          </p:nvSpPr>
          <p:spPr>
            <a:xfrm>
              <a:off x="3275856" y="5047248"/>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sp>
          <p:nvSpPr>
            <p:cNvPr id="18" name="圆角矩形 17">
              <a:extLst>
                <a:ext uri="{FF2B5EF4-FFF2-40B4-BE49-F238E27FC236}">
                  <a16:creationId xmlns:a16="http://schemas.microsoft.com/office/drawing/2014/main" id="{5F0D6DC8-B0E8-FE47-A01B-AE667B976730}"/>
                </a:ext>
              </a:extLst>
            </p:cNvPr>
            <p:cNvSpPr/>
            <p:nvPr/>
          </p:nvSpPr>
          <p:spPr>
            <a:xfrm>
              <a:off x="3275856" y="5839416"/>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sp>
          <p:nvSpPr>
            <p:cNvPr id="17439" name="文本框 3">
              <a:extLst>
                <a:ext uri="{FF2B5EF4-FFF2-40B4-BE49-F238E27FC236}">
                  <a16:creationId xmlns:a16="http://schemas.microsoft.com/office/drawing/2014/main" id="{115F24E3-5D84-40CB-A712-AFEE2294648E}"/>
                </a:ext>
              </a:extLst>
            </p:cNvPr>
            <p:cNvSpPr txBox="1">
              <a:spLocks noChangeArrowheads="1"/>
            </p:cNvSpPr>
            <p:nvPr/>
          </p:nvSpPr>
          <p:spPr bwMode="auto">
            <a:xfrm>
              <a:off x="3617168" y="5910857"/>
              <a:ext cx="181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多媒体驱动软件</a:t>
              </a:r>
              <a:endParaRPr lang="en-US" altLang="zh-CN" b="0">
                <a:latin typeface="微软雅黑" panose="020B0503020204020204" pitchFamily="34" charset="-122"/>
                <a:ea typeface="微软雅黑" panose="020B0503020204020204" pitchFamily="34" charset="-122"/>
              </a:endParaRPr>
            </a:p>
          </p:txBody>
        </p:sp>
        <p:sp>
          <p:nvSpPr>
            <p:cNvPr id="17440" name="文本框 4">
              <a:extLst>
                <a:ext uri="{FF2B5EF4-FFF2-40B4-BE49-F238E27FC236}">
                  <a16:creationId xmlns:a16="http://schemas.microsoft.com/office/drawing/2014/main" id="{1C7DEA40-D368-47A4-917C-8404EFE5F02B}"/>
                </a:ext>
              </a:extLst>
            </p:cNvPr>
            <p:cNvSpPr txBox="1">
              <a:spLocks noChangeArrowheads="1"/>
            </p:cNvSpPr>
            <p:nvPr/>
          </p:nvSpPr>
          <p:spPr bwMode="auto">
            <a:xfrm>
              <a:off x="3644156" y="5083844"/>
              <a:ext cx="18113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驱动器接口程序</a:t>
              </a:r>
            </a:p>
          </p:txBody>
        </p:sp>
        <p:sp>
          <p:nvSpPr>
            <p:cNvPr id="17441" name="文本框 5">
              <a:extLst>
                <a:ext uri="{FF2B5EF4-FFF2-40B4-BE49-F238E27FC236}">
                  <a16:creationId xmlns:a16="http://schemas.microsoft.com/office/drawing/2014/main" id="{CAAE050B-89D8-497B-9085-47539BF56782}"/>
                </a:ext>
              </a:extLst>
            </p:cNvPr>
            <p:cNvSpPr txBox="1">
              <a:spLocks noChangeArrowheads="1"/>
            </p:cNvSpPr>
            <p:nvPr/>
          </p:nvSpPr>
          <p:spPr bwMode="auto">
            <a:xfrm>
              <a:off x="3617168" y="4355256"/>
              <a:ext cx="1811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多媒体操作系统</a:t>
              </a:r>
            </a:p>
          </p:txBody>
        </p:sp>
        <p:sp>
          <p:nvSpPr>
            <p:cNvPr id="17442" name="文本框 6">
              <a:extLst>
                <a:ext uri="{FF2B5EF4-FFF2-40B4-BE49-F238E27FC236}">
                  <a16:creationId xmlns:a16="http://schemas.microsoft.com/office/drawing/2014/main" id="{8F00D0A5-AA3B-4FB9-8DF3-B8E54E36A99E}"/>
                </a:ext>
              </a:extLst>
            </p:cNvPr>
            <p:cNvSpPr txBox="1">
              <a:spLocks noChangeArrowheads="1"/>
            </p:cNvSpPr>
            <p:nvPr/>
          </p:nvSpPr>
          <p:spPr bwMode="auto">
            <a:xfrm>
              <a:off x="3275856" y="3644453"/>
              <a:ext cx="3671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媒体素材制作软件及多媒体库函数</a:t>
              </a:r>
            </a:p>
          </p:txBody>
        </p:sp>
        <p:sp>
          <p:nvSpPr>
            <p:cNvPr id="17443" name="文本框 7">
              <a:extLst>
                <a:ext uri="{FF2B5EF4-FFF2-40B4-BE49-F238E27FC236}">
                  <a16:creationId xmlns:a16="http://schemas.microsoft.com/office/drawing/2014/main" id="{4392192E-4C3D-4EDC-9C1C-D1DD5A8C8ECC}"/>
                </a:ext>
              </a:extLst>
            </p:cNvPr>
            <p:cNvSpPr txBox="1">
              <a:spLocks noChangeArrowheads="1"/>
            </p:cNvSpPr>
            <p:nvPr/>
          </p:nvSpPr>
          <p:spPr bwMode="auto">
            <a:xfrm>
              <a:off x="3480643" y="2867115"/>
              <a:ext cx="29733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多媒体创作工具和开发环境</a:t>
              </a:r>
            </a:p>
          </p:txBody>
        </p:sp>
        <p:sp>
          <p:nvSpPr>
            <p:cNvPr id="38" name="圆角矩形 37">
              <a:extLst>
                <a:ext uri="{FF2B5EF4-FFF2-40B4-BE49-F238E27FC236}">
                  <a16:creationId xmlns:a16="http://schemas.microsoft.com/office/drawing/2014/main" id="{77266C14-2B52-6846-B4F5-E324363BC3AE}"/>
                </a:ext>
              </a:extLst>
            </p:cNvPr>
            <p:cNvSpPr/>
            <p:nvPr/>
          </p:nvSpPr>
          <p:spPr>
            <a:xfrm>
              <a:off x="3301257" y="1862699"/>
              <a:ext cx="3779999" cy="469904"/>
            </a:xfrm>
            <a:prstGeom prst="roundRect">
              <a:avLst/>
            </a:prstGeom>
            <a:solidFill>
              <a:srgbClr val="00A7D9"/>
            </a:solidFill>
            <a:effectLst>
              <a:outerShdw blurRad="50800" dist="38100" dir="18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en-US" altLang="zh-CN" sz="2000" noProof="1">
                <a:ln w="12700" cmpd="sng">
                  <a:solidFill>
                    <a:schemeClr val="accent3"/>
                  </a:solidFill>
                  <a:prstDash val="solid"/>
                </a:ln>
                <a:latin typeface="微软雅黑" charset="0"/>
                <a:ea typeface="微软雅黑" charset="0"/>
              </a:endParaRPr>
            </a:p>
          </p:txBody>
        </p:sp>
        <p:sp>
          <p:nvSpPr>
            <p:cNvPr id="17445" name="文本框 7">
              <a:extLst>
                <a:ext uri="{FF2B5EF4-FFF2-40B4-BE49-F238E27FC236}">
                  <a16:creationId xmlns:a16="http://schemas.microsoft.com/office/drawing/2014/main" id="{E6C7C102-B59B-44EA-8DF1-484C1E638242}"/>
                </a:ext>
              </a:extLst>
            </p:cNvPr>
            <p:cNvSpPr txBox="1">
              <a:spLocks noChangeArrowheads="1"/>
            </p:cNvSpPr>
            <p:nvPr/>
          </p:nvSpPr>
          <p:spPr bwMode="auto">
            <a:xfrm>
              <a:off x="3484464" y="1906985"/>
              <a:ext cx="18004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多媒体应用系统</a:t>
              </a:r>
            </a:p>
          </p:txBody>
        </p:sp>
        <p:cxnSp>
          <p:nvCxnSpPr>
            <p:cNvPr id="41" name="直接箭头连接符 40">
              <a:extLst>
                <a:ext uri="{FF2B5EF4-FFF2-40B4-BE49-F238E27FC236}">
                  <a16:creationId xmlns:a16="http://schemas.microsoft.com/office/drawing/2014/main" id="{859DF1BE-B5E7-A84F-AD2B-85B856E7F9CA}"/>
                </a:ext>
              </a:extLst>
            </p:cNvPr>
            <p:cNvCxnSpPr/>
            <p:nvPr/>
          </p:nvCxnSpPr>
          <p:spPr>
            <a:xfrm>
              <a:off x="4787220" y="2332603"/>
              <a:ext cx="0" cy="3952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左大括号 33">
            <a:extLst>
              <a:ext uri="{FF2B5EF4-FFF2-40B4-BE49-F238E27FC236}">
                <a16:creationId xmlns:a16="http://schemas.microsoft.com/office/drawing/2014/main" id="{672F6F04-E964-B142-BCAC-8F8CBFAD2865}"/>
              </a:ext>
            </a:extLst>
          </p:cNvPr>
          <p:cNvSpPr/>
          <p:nvPr/>
        </p:nvSpPr>
        <p:spPr>
          <a:xfrm>
            <a:off x="2303463" y="2066925"/>
            <a:ext cx="241300" cy="273050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17415" name="组合 8">
            <a:extLst>
              <a:ext uri="{FF2B5EF4-FFF2-40B4-BE49-F238E27FC236}">
                <a16:creationId xmlns:a16="http://schemas.microsoft.com/office/drawing/2014/main" id="{7CF75732-2DD3-4928-8E3D-0A0FD4F1BB67}"/>
              </a:ext>
            </a:extLst>
          </p:cNvPr>
          <p:cNvGrpSpPr>
            <a:grpSpLocks/>
          </p:cNvGrpSpPr>
          <p:nvPr/>
        </p:nvGrpSpPr>
        <p:grpSpPr bwMode="auto">
          <a:xfrm>
            <a:off x="8526463" y="3571875"/>
            <a:ext cx="504825" cy="504825"/>
            <a:chOff x="8521417" y="2709863"/>
            <a:chExt cx="504056" cy="504056"/>
          </a:xfrm>
        </p:grpSpPr>
        <p:sp>
          <p:nvSpPr>
            <p:cNvPr id="40" name="椭圆 39">
              <a:extLst>
                <a:ext uri="{FF2B5EF4-FFF2-40B4-BE49-F238E27FC236}">
                  <a16:creationId xmlns:a16="http://schemas.microsoft.com/office/drawing/2014/main" id="{A13F1C7E-6EEE-8947-91E0-213DA87D287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126B81D1-95AB-3B44-8266-B381987EF93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3" action="ppaction://hlinksldjump" tooltip="下一个知识点"/>
              <a:extLst>
                <a:ext uri="{FF2B5EF4-FFF2-40B4-BE49-F238E27FC236}">
                  <a16:creationId xmlns:a16="http://schemas.microsoft.com/office/drawing/2014/main" id="{79F2F194-A696-2648-B8DE-50502CC73BFC}"/>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7416" name="组合 23">
            <a:extLst>
              <a:ext uri="{FF2B5EF4-FFF2-40B4-BE49-F238E27FC236}">
                <a16:creationId xmlns:a16="http://schemas.microsoft.com/office/drawing/2014/main" id="{40931851-1CD7-4F2B-85BD-19C377968978}"/>
              </a:ext>
            </a:extLst>
          </p:cNvPr>
          <p:cNvGrpSpPr>
            <a:grpSpLocks/>
          </p:cNvGrpSpPr>
          <p:nvPr/>
        </p:nvGrpSpPr>
        <p:grpSpPr bwMode="auto">
          <a:xfrm>
            <a:off x="8526463" y="4364038"/>
            <a:ext cx="504825" cy="504825"/>
            <a:chOff x="8432678" y="1661126"/>
            <a:chExt cx="504056" cy="504056"/>
          </a:xfrm>
        </p:grpSpPr>
        <p:sp>
          <p:nvSpPr>
            <p:cNvPr id="45" name="椭圆 44">
              <a:extLst>
                <a:ext uri="{FF2B5EF4-FFF2-40B4-BE49-F238E27FC236}">
                  <a16:creationId xmlns:a16="http://schemas.microsoft.com/office/drawing/2014/main" id="{2B129DA1-5BD4-8E45-B1E7-AA198698F354}"/>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6" name="上箭头 5155">
              <a:hlinkClick r:id="rId4" action="ppaction://hlinksldjump" tooltip="返回知识点目录"/>
              <a:extLst>
                <a:ext uri="{FF2B5EF4-FFF2-40B4-BE49-F238E27FC236}">
                  <a16:creationId xmlns:a16="http://schemas.microsoft.com/office/drawing/2014/main" id="{A35054D1-76E9-7E4D-8C74-1B30BC843E14}"/>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685FA99D-6CB2-EF44-AA3E-31F90C13B21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7417" name="文本框 1">
            <a:extLst>
              <a:ext uri="{FF2B5EF4-FFF2-40B4-BE49-F238E27FC236}">
                <a16:creationId xmlns:a16="http://schemas.microsoft.com/office/drawing/2014/main" id="{6D87A38B-8F5E-4A02-844F-9FF68B125CD1}"/>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
        <p:nvSpPr>
          <p:cNvPr id="17418" name="文本框 6153">
            <a:extLst>
              <a:ext uri="{FF2B5EF4-FFF2-40B4-BE49-F238E27FC236}">
                <a16:creationId xmlns:a16="http://schemas.microsoft.com/office/drawing/2014/main" id="{EA2EE391-1F9B-4465-843E-C41C72069EAF}"/>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2.1.1  MPC</a:t>
            </a:r>
            <a:r>
              <a:rPr lang="zh-CN" altLang="en-US" sz="2000" b="0">
                <a:latin typeface="微软雅黑" panose="020B0503020204020204" pitchFamily="34" charset="-122"/>
                <a:ea typeface="微软雅黑" panose="020B0503020204020204" pitchFamily="34" charset="-122"/>
              </a:rPr>
              <a:t>系统组成</a:t>
            </a:r>
          </a:p>
        </p:txBody>
      </p:sp>
      <p:sp>
        <p:nvSpPr>
          <p:cNvPr id="48" name="圆角矩形 47">
            <a:extLst>
              <a:ext uri="{FF2B5EF4-FFF2-40B4-BE49-F238E27FC236}">
                <a16:creationId xmlns:a16="http://schemas.microsoft.com/office/drawing/2014/main" id="{FB6BFE8D-50C1-F747-9048-1DF8EF442356}"/>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圆角矩形 43020">
            <a:extLst>
              <a:ext uri="{FF2B5EF4-FFF2-40B4-BE49-F238E27FC236}">
                <a16:creationId xmlns:a16="http://schemas.microsoft.com/office/drawing/2014/main" id="{2C11B8C4-1177-4E6A-B3E9-09EC41CED77E}"/>
              </a:ext>
            </a:extLst>
          </p:cNvPr>
          <p:cNvSpPr>
            <a:spLocks noChangeArrowheads="1"/>
          </p:cNvSpPr>
          <p:nvPr/>
        </p:nvSpPr>
        <p:spPr bwMode="auto">
          <a:xfrm>
            <a:off x="1547813" y="2582863"/>
            <a:ext cx="5759450" cy="2286000"/>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6322" name="文本框 43021">
            <a:extLst>
              <a:ext uri="{FF2B5EF4-FFF2-40B4-BE49-F238E27FC236}">
                <a16:creationId xmlns:a16="http://schemas.microsoft.com/office/drawing/2014/main" id="{93A26619-F0FA-4E46-8BB7-69033B9F1B54}"/>
              </a:ext>
            </a:extLst>
          </p:cNvPr>
          <p:cNvSpPr txBox="1">
            <a:spLocks noChangeArrowheads="1"/>
          </p:cNvSpPr>
          <p:nvPr/>
        </p:nvSpPr>
        <p:spPr bwMode="auto">
          <a:xfrm>
            <a:off x="2051050" y="3148013"/>
            <a:ext cx="52562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zh-CN" altLang="zh-CN" b="0">
                <a:latin typeface="微软雅黑" panose="020B0503020204020204" pitchFamily="34" charset="-122"/>
                <a:ea typeface="微软雅黑" panose="020B0503020204020204" pitchFamily="34" charset="-122"/>
              </a:rPr>
              <a:t>视网膜屏幕（</a:t>
            </a:r>
            <a:r>
              <a:rPr lang="en-US" altLang="zh-CN" b="0">
                <a:latin typeface="微软雅黑" panose="020B0503020204020204" pitchFamily="34" charset="-122"/>
                <a:ea typeface="微软雅黑" panose="020B0503020204020204" pitchFamily="34" charset="-122"/>
              </a:rPr>
              <a:t>retina</a:t>
            </a:r>
            <a:r>
              <a:rPr lang="zh-CN" altLang="zh-CN" b="0">
                <a:latin typeface="微软雅黑" panose="020B0503020204020204" pitchFamily="34" charset="-122"/>
                <a:ea typeface="微软雅黑" panose="020B0503020204020204" pitchFamily="34" charset="-122"/>
              </a:rPr>
              <a:t>）是分辨率超过人眼识别极限的高分辨率屏幕，由苹果公司在</a:t>
            </a:r>
            <a:r>
              <a:rPr lang="en-US" altLang="zh-CN" b="0">
                <a:latin typeface="微软雅黑" panose="020B0503020204020204" pitchFamily="34" charset="-122"/>
                <a:ea typeface="微软雅黑" panose="020B0503020204020204" pitchFamily="34" charset="-122"/>
              </a:rPr>
              <a:t>2010</a:t>
            </a:r>
            <a:r>
              <a:rPr lang="zh-CN" altLang="zh-CN" b="0">
                <a:latin typeface="微软雅黑" panose="020B0503020204020204" pitchFamily="34" charset="-122"/>
                <a:ea typeface="微软雅黑" panose="020B0503020204020204" pitchFamily="34" charset="-122"/>
              </a:rPr>
              <a:t>年</a:t>
            </a:r>
            <a:r>
              <a:rPr lang="en-US" altLang="zh-CN" b="0">
                <a:latin typeface="微软雅黑" panose="020B0503020204020204" pitchFamily="34" charset="-122"/>
                <a:ea typeface="微软雅黑" panose="020B0503020204020204" pitchFamily="34" charset="-122"/>
              </a:rPr>
              <a:t>iPhone 4</a:t>
            </a:r>
            <a:r>
              <a:rPr lang="zh-CN" altLang="zh-CN" b="0">
                <a:latin typeface="微软雅黑" panose="020B0503020204020204" pitchFamily="34" charset="-122"/>
                <a:ea typeface="微软雅黑" panose="020B0503020204020204" pitchFamily="34" charset="-122"/>
              </a:rPr>
              <a:t>发布会上首次推出。</a:t>
            </a:r>
            <a:r>
              <a:rPr lang="zh-CN" altLang="en-US" b="0">
                <a:latin typeface="微软雅黑" panose="020B0503020204020204" pitchFamily="34" charset="-122"/>
                <a:ea typeface="微软雅黑" panose="020B0503020204020204" pitchFamily="34" charset="-122"/>
              </a:rPr>
              <a:t>	</a:t>
            </a:r>
          </a:p>
        </p:txBody>
      </p:sp>
      <p:pic>
        <p:nvPicPr>
          <p:cNvPr id="56323" name="图片 2">
            <a:extLst>
              <a:ext uri="{FF2B5EF4-FFF2-40B4-BE49-F238E27FC236}">
                <a16:creationId xmlns:a16="http://schemas.microsoft.com/office/drawing/2014/main" id="{7C29C12C-4DD8-4707-B708-50E80816D4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48350" y="1268413"/>
            <a:ext cx="2036763" cy="167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324" name="组合 57">
            <a:extLst>
              <a:ext uri="{FF2B5EF4-FFF2-40B4-BE49-F238E27FC236}">
                <a16:creationId xmlns:a16="http://schemas.microsoft.com/office/drawing/2014/main" id="{2163A1DA-5032-411D-B75A-5B9D8F12790C}"/>
              </a:ext>
            </a:extLst>
          </p:cNvPr>
          <p:cNvGrpSpPr>
            <a:grpSpLocks/>
          </p:cNvGrpSpPr>
          <p:nvPr/>
        </p:nvGrpSpPr>
        <p:grpSpPr bwMode="auto">
          <a:xfrm>
            <a:off x="0" y="1916113"/>
            <a:ext cx="1519238" cy="647700"/>
            <a:chOff x="244713" y="2276872"/>
            <a:chExt cx="1518975" cy="648072"/>
          </a:xfrm>
        </p:grpSpPr>
        <p:sp>
          <p:nvSpPr>
            <p:cNvPr id="56357" name="矩形 10">
              <a:extLst>
                <a:ext uri="{FF2B5EF4-FFF2-40B4-BE49-F238E27FC236}">
                  <a16:creationId xmlns:a16="http://schemas.microsoft.com/office/drawing/2014/main" id="{5845CE3C-E07D-4B7C-A59A-8614FF222DED}"/>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6358" name="等腰三角形 11">
              <a:extLst>
                <a:ext uri="{FF2B5EF4-FFF2-40B4-BE49-F238E27FC236}">
                  <a16:creationId xmlns:a16="http://schemas.microsoft.com/office/drawing/2014/main" id="{7A2A50AC-E815-4DFA-951E-55881CBD674B}"/>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6359" name="矩形 60">
              <a:extLst>
                <a:ext uri="{FF2B5EF4-FFF2-40B4-BE49-F238E27FC236}">
                  <a16:creationId xmlns:a16="http://schemas.microsoft.com/office/drawing/2014/main" id="{7BE1A2BE-A5AC-474B-B7C2-3B8E62489467}"/>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8" name="矩形 10">
            <a:hlinkClick r:id="rId3" action="ppaction://hlinksldjump"/>
            <a:extLst>
              <a:ext uri="{FF2B5EF4-FFF2-40B4-BE49-F238E27FC236}">
                <a16:creationId xmlns:a16="http://schemas.microsoft.com/office/drawing/2014/main" id="{D8AF5B47-C11F-9D4A-B432-4E458C8DA890}"/>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4" action="ppaction://hlinksldjump"/>
            <a:extLst>
              <a:ext uri="{FF2B5EF4-FFF2-40B4-BE49-F238E27FC236}">
                <a16:creationId xmlns:a16="http://schemas.microsoft.com/office/drawing/2014/main" id="{0FD6AA2F-DD7A-B940-9CFC-48356764B560}"/>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3" name="矩形 10">
            <a:hlinkClick r:id="rId4" action="ppaction://hlinksldjump"/>
            <a:extLst>
              <a:ext uri="{FF2B5EF4-FFF2-40B4-BE49-F238E27FC236}">
                <a16:creationId xmlns:a16="http://schemas.microsoft.com/office/drawing/2014/main" id="{D083FDF0-01AF-3B41-94B4-D2283FE04602}"/>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4" name="矩形 10">
            <a:hlinkClick r:id="rId4" action="ppaction://hlinksldjump"/>
            <a:extLst>
              <a:ext uri="{FF2B5EF4-FFF2-40B4-BE49-F238E27FC236}">
                <a16:creationId xmlns:a16="http://schemas.microsoft.com/office/drawing/2014/main" id="{5332B50E-5607-8149-9AA4-965F1F8D9218}"/>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6329" name="文本框 43016">
            <a:hlinkClick r:id="rId5" action="ppaction://hlinksldjump"/>
            <a:extLst>
              <a:ext uri="{FF2B5EF4-FFF2-40B4-BE49-F238E27FC236}">
                <a16:creationId xmlns:a16="http://schemas.microsoft.com/office/drawing/2014/main" id="{AB9C479E-7587-48E6-B445-A73F7EF4F73F}"/>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56330" name="文本框 43017">
            <a:hlinkClick r:id="rId6" action="ppaction://hlinksldjump"/>
            <a:extLst>
              <a:ext uri="{FF2B5EF4-FFF2-40B4-BE49-F238E27FC236}">
                <a16:creationId xmlns:a16="http://schemas.microsoft.com/office/drawing/2014/main" id="{F9AC3D1F-F0E2-4DF0-A336-63E4B4981170}"/>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56331" name="文本框 43018">
            <a:hlinkClick r:id="rId7" action="ppaction://hlinksldjump"/>
            <a:extLst>
              <a:ext uri="{FF2B5EF4-FFF2-40B4-BE49-F238E27FC236}">
                <a16:creationId xmlns:a16="http://schemas.microsoft.com/office/drawing/2014/main" id="{F3105248-5D50-4D4A-8C19-40F4B35A8B1E}"/>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6332" name="文本框 43019">
            <a:hlinkClick r:id="rId8" action="ppaction://hlinksldjump"/>
            <a:extLst>
              <a:ext uri="{FF2B5EF4-FFF2-40B4-BE49-F238E27FC236}">
                <a16:creationId xmlns:a16="http://schemas.microsoft.com/office/drawing/2014/main" id="{0DAE9FE7-ECC1-4916-A4E8-D87DFD02A742}"/>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6333" name="文本框 43019">
            <a:extLst>
              <a:ext uri="{FF2B5EF4-FFF2-40B4-BE49-F238E27FC236}">
                <a16:creationId xmlns:a16="http://schemas.microsoft.com/office/drawing/2014/main" id="{14A9123B-0C3E-4195-831E-EEAC82319DFA}"/>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a:solidFill>
                  <a:srgbClr val="FF0000"/>
                </a:solidFill>
                <a:latin typeface="宋体" panose="02010600030101010101" pitchFamily="2" charset="-122"/>
              </a:rPr>
              <a:t>视网膜显示屏</a:t>
            </a:r>
          </a:p>
        </p:txBody>
      </p:sp>
      <p:sp>
        <p:nvSpPr>
          <p:cNvPr id="56334" name="文本框 43019">
            <a:hlinkClick r:id="rId9" action="ppaction://hlinksldjump"/>
            <a:extLst>
              <a:ext uri="{FF2B5EF4-FFF2-40B4-BE49-F238E27FC236}">
                <a16:creationId xmlns:a16="http://schemas.microsoft.com/office/drawing/2014/main" id="{01B32497-4949-4016-A5E7-629151F6E7F7}"/>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3D</a:t>
            </a:r>
            <a:r>
              <a:rPr lang="zh-CN" altLang="en-US" b="0">
                <a:latin typeface="宋体" panose="02010600030101010101" pitchFamily="2" charset="-122"/>
              </a:rPr>
              <a:t>显示器</a:t>
            </a:r>
          </a:p>
        </p:txBody>
      </p:sp>
      <p:grpSp>
        <p:nvGrpSpPr>
          <p:cNvPr id="56335" name="组合 8">
            <a:extLst>
              <a:ext uri="{FF2B5EF4-FFF2-40B4-BE49-F238E27FC236}">
                <a16:creationId xmlns:a16="http://schemas.microsoft.com/office/drawing/2014/main" id="{A5EFBF0A-1916-48A3-9B5B-464569F8FC10}"/>
              </a:ext>
            </a:extLst>
          </p:cNvPr>
          <p:cNvGrpSpPr>
            <a:grpSpLocks/>
          </p:cNvGrpSpPr>
          <p:nvPr/>
        </p:nvGrpSpPr>
        <p:grpSpPr bwMode="auto">
          <a:xfrm>
            <a:off x="8526463" y="3552825"/>
            <a:ext cx="504825" cy="504825"/>
            <a:chOff x="8521417" y="2709863"/>
            <a:chExt cx="504056" cy="504056"/>
          </a:xfrm>
        </p:grpSpPr>
        <p:sp>
          <p:nvSpPr>
            <p:cNvPr id="51" name="椭圆 50">
              <a:extLst>
                <a:ext uri="{FF2B5EF4-FFF2-40B4-BE49-F238E27FC236}">
                  <a16:creationId xmlns:a16="http://schemas.microsoft.com/office/drawing/2014/main" id="{258FE431-78BA-E34C-852F-CBB9D94DDA4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18A01082-BE0E-8341-9968-413B9F8EE57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上箭头 5155">
              <a:hlinkClick r:id="rId10" action="ppaction://hlinksldjump" tooltip="下一个知识点"/>
              <a:extLst>
                <a:ext uri="{FF2B5EF4-FFF2-40B4-BE49-F238E27FC236}">
                  <a16:creationId xmlns:a16="http://schemas.microsoft.com/office/drawing/2014/main" id="{E23DB7F4-5ED1-5D42-9669-BD3964A7018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6336" name="组合 23">
            <a:extLst>
              <a:ext uri="{FF2B5EF4-FFF2-40B4-BE49-F238E27FC236}">
                <a16:creationId xmlns:a16="http://schemas.microsoft.com/office/drawing/2014/main" id="{A66BEA21-23EE-478C-9F0F-9514F3746157}"/>
              </a:ext>
            </a:extLst>
          </p:cNvPr>
          <p:cNvGrpSpPr>
            <a:grpSpLocks/>
          </p:cNvGrpSpPr>
          <p:nvPr/>
        </p:nvGrpSpPr>
        <p:grpSpPr bwMode="auto">
          <a:xfrm>
            <a:off x="8526463" y="4364038"/>
            <a:ext cx="504825" cy="504825"/>
            <a:chOff x="8432678" y="1661126"/>
            <a:chExt cx="504056" cy="504056"/>
          </a:xfrm>
        </p:grpSpPr>
        <p:sp>
          <p:nvSpPr>
            <p:cNvPr id="55" name="椭圆 54">
              <a:extLst>
                <a:ext uri="{FF2B5EF4-FFF2-40B4-BE49-F238E27FC236}">
                  <a16:creationId xmlns:a16="http://schemas.microsoft.com/office/drawing/2014/main" id="{F032C4AB-AD36-ED4D-B48F-5F0302B68A6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11" action="ppaction://hlinksldjump" tooltip="返回知识点目录"/>
              <a:extLst>
                <a:ext uri="{FF2B5EF4-FFF2-40B4-BE49-F238E27FC236}">
                  <a16:creationId xmlns:a16="http://schemas.microsoft.com/office/drawing/2014/main" id="{E9297790-9A21-304E-B76E-0D1D3A805A0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7" name="椭圆 56">
              <a:extLst>
                <a:ext uri="{FF2B5EF4-FFF2-40B4-BE49-F238E27FC236}">
                  <a16:creationId xmlns:a16="http://schemas.microsoft.com/office/drawing/2014/main" id="{A6ED74A0-282E-AC40-84AB-E87EF8956DF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6337" name="组合 14">
            <a:extLst>
              <a:ext uri="{FF2B5EF4-FFF2-40B4-BE49-F238E27FC236}">
                <a16:creationId xmlns:a16="http://schemas.microsoft.com/office/drawing/2014/main" id="{D2395CD3-1602-4D19-93F5-74D69B527936}"/>
              </a:ext>
            </a:extLst>
          </p:cNvPr>
          <p:cNvGrpSpPr>
            <a:grpSpLocks/>
          </p:cNvGrpSpPr>
          <p:nvPr/>
        </p:nvGrpSpPr>
        <p:grpSpPr bwMode="auto">
          <a:xfrm>
            <a:off x="8526463" y="2741613"/>
            <a:ext cx="504825" cy="504825"/>
            <a:chOff x="8532440" y="3501008"/>
            <a:chExt cx="504056" cy="504056"/>
          </a:xfrm>
        </p:grpSpPr>
        <p:grpSp>
          <p:nvGrpSpPr>
            <p:cNvPr id="56341" name="组合 15">
              <a:extLst>
                <a:ext uri="{FF2B5EF4-FFF2-40B4-BE49-F238E27FC236}">
                  <a16:creationId xmlns:a16="http://schemas.microsoft.com/office/drawing/2014/main" id="{B1182581-A586-458C-BCEA-8C0B40899EA7}"/>
                </a:ext>
              </a:extLst>
            </p:cNvPr>
            <p:cNvGrpSpPr>
              <a:grpSpLocks/>
            </p:cNvGrpSpPr>
            <p:nvPr/>
          </p:nvGrpSpPr>
          <p:grpSpPr bwMode="auto">
            <a:xfrm>
              <a:off x="8532440" y="3501008"/>
              <a:ext cx="504056" cy="504056"/>
              <a:chOff x="8532440" y="3501008"/>
              <a:chExt cx="504056" cy="504056"/>
            </a:xfrm>
          </p:grpSpPr>
          <p:sp>
            <p:nvSpPr>
              <p:cNvPr id="61" name="椭圆 60">
                <a:extLst>
                  <a:ext uri="{FF2B5EF4-FFF2-40B4-BE49-F238E27FC236}">
                    <a16:creationId xmlns:a16="http://schemas.microsoft.com/office/drawing/2014/main" id="{7DC3D787-9623-D942-805F-4B281C7BD6C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上箭头 5155">
                <a:hlinkClick r:id="rId12" action="ppaction://hlinksldjump" tooltip="上一个知识点"/>
                <a:extLst>
                  <a:ext uri="{FF2B5EF4-FFF2-40B4-BE49-F238E27FC236}">
                    <a16:creationId xmlns:a16="http://schemas.microsoft.com/office/drawing/2014/main" id="{BC34545A-DC84-F645-8483-76D97572D2A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0" name="椭圆 59">
              <a:extLst>
                <a:ext uri="{FF2B5EF4-FFF2-40B4-BE49-F238E27FC236}">
                  <a16:creationId xmlns:a16="http://schemas.microsoft.com/office/drawing/2014/main" id="{AE2C14A6-D4DE-5546-9F63-C33F30A4E6D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文本框 1">
            <a:extLst>
              <a:ext uri="{FF2B5EF4-FFF2-40B4-BE49-F238E27FC236}">
                <a16:creationId xmlns:a16="http://schemas.microsoft.com/office/drawing/2014/main" id="{B4AC0FDD-A80E-D94C-A74C-66CD8B45745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6339" name="文本框 26631">
            <a:extLst>
              <a:ext uri="{FF2B5EF4-FFF2-40B4-BE49-F238E27FC236}">
                <a16:creationId xmlns:a16="http://schemas.microsoft.com/office/drawing/2014/main" id="{E49BA05C-53D1-4097-B257-23436D857F56}"/>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7" name="圆角矩形 36">
            <a:extLst>
              <a:ext uri="{FF2B5EF4-FFF2-40B4-BE49-F238E27FC236}">
                <a16:creationId xmlns:a16="http://schemas.microsoft.com/office/drawing/2014/main" id="{CAEA51F4-0D78-264B-8138-48C9EF41E3FB}"/>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圆角矩形 43020">
            <a:extLst>
              <a:ext uri="{FF2B5EF4-FFF2-40B4-BE49-F238E27FC236}">
                <a16:creationId xmlns:a16="http://schemas.microsoft.com/office/drawing/2014/main" id="{7514191B-C868-4A56-A3B8-1CFA9D5BAE41}"/>
              </a:ext>
            </a:extLst>
          </p:cNvPr>
          <p:cNvSpPr>
            <a:spLocks noChangeArrowheads="1"/>
          </p:cNvSpPr>
          <p:nvPr/>
        </p:nvSpPr>
        <p:spPr bwMode="auto">
          <a:xfrm>
            <a:off x="1628775" y="2763838"/>
            <a:ext cx="5535613" cy="210502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7346" name="文本框 43021">
            <a:extLst>
              <a:ext uri="{FF2B5EF4-FFF2-40B4-BE49-F238E27FC236}">
                <a16:creationId xmlns:a16="http://schemas.microsoft.com/office/drawing/2014/main" id="{CFF1600E-7691-490F-A735-A0FCCD50FF07}"/>
              </a:ext>
            </a:extLst>
          </p:cNvPr>
          <p:cNvSpPr txBox="1">
            <a:spLocks noChangeArrowheads="1"/>
          </p:cNvSpPr>
          <p:nvPr/>
        </p:nvSpPr>
        <p:spPr bwMode="auto">
          <a:xfrm>
            <a:off x="1908175" y="2960688"/>
            <a:ext cx="5256213"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3D</a:t>
            </a:r>
            <a:r>
              <a:rPr lang="zh-CN" altLang="zh-CN" b="0">
                <a:latin typeface="微软雅黑" panose="020B0503020204020204" pitchFamily="34" charset="-122"/>
                <a:ea typeface="微软雅黑" panose="020B0503020204020204" pitchFamily="34" charset="-122"/>
              </a:rPr>
              <a:t>显示器是一种可以显示三维立体影像的设备。该种设备主要包括需佩戴立体眼镜和不需佩戴立体眼镜两大立体显示技术体系。</a:t>
            </a:r>
            <a:r>
              <a:rPr lang="zh-CN" altLang="en-US" b="0">
                <a:latin typeface="微软雅黑" panose="020B0503020204020204" pitchFamily="34" charset="-122"/>
                <a:ea typeface="微软雅黑" panose="020B0503020204020204" pitchFamily="34" charset="-122"/>
              </a:rPr>
              <a:t>	</a:t>
            </a:r>
          </a:p>
        </p:txBody>
      </p:sp>
      <p:pic>
        <p:nvPicPr>
          <p:cNvPr id="57347" name="图片 3">
            <a:extLst>
              <a:ext uri="{FF2B5EF4-FFF2-40B4-BE49-F238E27FC236}">
                <a16:creationId xmlns:a16="http://schemas.microsoft.com/office/drawing/2014/main" id="{96BDEEC4-E98B-4F59-9C51-DC59636612E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1500" y="1308100"/>
            <a:ext cx="2335213"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348" name="组合 57">
            <a:extLst>
              <a:ext uri="{FF2B5EF4-FFF2-40B4-BE49-F238E27FC236}">
                <a16:creationId xmlns:a16="http://schemas.microsoft.com/office/drawing/2014/main" id="{E2F9260E-B6CD-43B0-AD8C-721313907A83}"/>
              </a:ext>
            </a:extLst>
          </p:cNvPr>
          <p:cNvGrpSpPr>
            <a:grpSpLocks/>
          </p:cNvGrpSpPr>
          <p:nvPr/>
        </p:nvGrpSpPr>
        <p:grpSpPr bwMode="auto">
          <a:xfrm>
            <a:off x="0" y="1916113"/>
            <a:ext cx="1519238" cy="647700"/>
            <a:chOff x="244713" y="2276872"/>
            <a:chExt cx="1518975" cy="648072"/>
          </a:xfrm>
        </p:grpSpPr>
        <p:sp>
          <p:nvSpPr>
            <p:cNvPr id="57381" name="矩形 10">
              <a:extLst>
                <a:ext uri="{FF2B5EF4-FFF2-40B4-BE49-F238E27FC236}">
                  <a16:creationId xmlns:a16="http://schemas.microsoft.com/office/drawing/2014/main" id="{1FEDFDA3-D330-42A8-A850-68703AD86B92}"/>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7382" name="等腰三角形 11">
              <a:extLst>
                <a:ext uri="{FF2B5EF4-FFF2-40B4-BE49-F238E27FC236}">
                  <a16:creationId xmlns:a16="http://schemas.microsoft.com/office/drawing/2014/main" id="{3D8F9B46-5406-4C8F-83F6-C83DF31C13D9}"/>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7383" name="矩形 60">
              <a:extLst>
                <a:ext uri="{FF2B5EF4-FFF2-40B4-BE49-F238E27FC236}">
                  <a16:creationId xmlns:a16="http://schemas.microsoft.com/office/drawing/2014/main" id="{4B7D146C-B12B-4529-87D6-E56F9828BC0F}"/>
                </a:ext>
              </a:extLst>
            </p:cNvPr>
            <p:cNvSpPr>
              <a:spLocks noChangeArrowheads="1"/>
            </p:cNvSpPr>
            <p:nvPr/>
          </p:nvSpPr>
          <p:spPr bwMode="auto">
            <a:xfrm>
              <a:off x="396356" y="2413900"/>
              <a:ext cx="1107804"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显示输出</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8" name="矩形 10">
            <a:hlinkClick r:id="rId3" action="ppaction://hlinksldjump"/>
            <a:extLst>
              <a:ext uri="{FF2B5EF4-FFF2-40B4-BE49-F238E27FC236}">
                <a16:creationId xmlns:a16="http://schemas.microsoft.com/office/drawing/2014/main" id="{8A9180AC-1FB1-3B45-A476-8B8D4DFC7FE3}"/>
              </a:ext>
            </a:extLst>
          </p:cNvPr>
          <p:cNvSpPr>
            <a:spLocks noChangeArrowheads="1"/>
          </p:cNvSpPr>
          <p:nvPr/>
        </p:nvSpPr>
        <p:spPr bwMode="auto">
          <a:xfrm>
            <a:off x="-74613" y="2636838"/>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4" action="ppaction://hlinksldjump"/>
            <a:extLst>
              <a:ext uri="{FF2B5EF4-FFF2-40B4-BE49-F238E27FC236}">
                <a16:creationId xmlns:a16="http://schemas.microsoft.com/office/drawing/2014/main" id="{6FE4120B-E324-7D44-8734-41F946CCA552}"/>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3" name="矩形 10">
            <a:hlinkClick r:id="rId4" action="ppaction://hlinksldjump"/>
            <a:extLst>
              <a:ext uri="{FF2B5EF4-FFF2-40B4-BE49-F238E27FC236}">
                <a16:creationId xmlns:a16="http://schemas.microsoft.com/office/drawing/2014/main" id="{0A03A930-6B80-804C-B282-4D93655D4884}"/>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4" name="矩形 10">
            <a:hlinkClick r:id="rId4" action="ppaction://hlinksldjump"/>
            <a:extLst>
              <a:ext uri="{FF2B5EF4-FFF2-40B4-BE49-F238E27FC236}">
                <a16:creationId xmlns:a16="http://schemas.microsoft.com/office/drawing/2014/main" id="{7E32CDA7-BFB1-E545-9DD9-82BEDCC43FC9}"/>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57353" name="文本框 43016">
            <a:hlinkClick r:id="rId5" action="ppaction://hlinksldjump"/>
            <a:extLst>
              <a:ext uri="{FF2B5EF4-FFF2-40B4-BE49-F238E27FC236}">
                <a16:creationId xmlns:a16="http://schemas.microsoft.com/office/drawing/2014/main" id="{C1676DFD-A89C-4772-A84C-2F1392D71601}"/>
              </a:ext>
            </a:extLst>
          </p:cNvPr>
          <p:cNvSpPr txBox="1">
            <a:spLocks noChangeArrowheads="1"/>
          </p:cNvSpPr>
          <p:nvPr/>
        </p:nvSpPr>
        <p:spPr bwMode="auto">
          <a:xfrm>
            <a:off x="122238" y="5986463"/>
            <a:ext cx="1331912"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CRT显示器 </a:t>
            </a:r>
          </a:p>
        </p:txBody>
      </p:sp>
      <p:sp>
        <p:nvSpPr>
          <p:cNvPr id="57354" name="文本框 43017">
            <a:hlinkClick r:id="rId6" action="ppaction://hlinksldjump"/>
            <a:extLst>
              <a:ext uri="{FF2B5EF4-FFF2-40B4-BE49-F238E27FC236}">
                <a16:creationId xmlns:a16="http://schemas.microsoft.com/office/drawing/2014/main" id="{B7C4A17E-7619-48BE-9328-FF6801E148AA}"/>
              </a:ext>
            </a:extLst>
          </p:cNvPr>
          <p:cNvSpPr txBox="1">
            <a:spLocks noChangeArrowheads="1"/>
          </p:cNvSpPr>
          <p:nvPr/>
        </p:nvSpPr>
        <p:spPr bwMode="auto">
          <a:xfrm>
            <a:off x="1511300" y="5995988"/>
            <a:ext cx="1366838"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液晶显示器</a:t>
            </a:r>
          </a:p>
        </p:txBody>
      </p:sp>
      <p:sp>
        <p:nvSpPr>
          <p:cNvPr id="57355" name="文本框 43018">
            <a:hlinkClick r:id="rId7" action="ppaction://hlinksldjump"/>
            <a:extLst>
              <a:ext uri="{FF2B5EF4-FFF2-40B4-BE49-F238E27FC236}">
                <a16:creationId xmlns:a16="http://schemas.microsoft.com/office/drawing/2014/main" id="{203CAFCB-612C-4D9D-99F4-0AC06CE4E0B7}"/>
              </a:ext>
            </a:extLst>
          </p:cNvPr>
          <p:cNvSpPr txBox="1">
            <a:spLocks noChangeArrowheads="1"/>
          </p:cNvSpPr>
          <p:nvPr/>
        </p:nvSpPr>
        <p:spPr bwMode="auto">
          <a:xfrm>
            <a:off x="2916238" y="6002338"/>
            <a:ext cx="180022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等离子体显示器</a:t>
            </a:r>
          </a:p>
        </p:txBody>
      </p:sp>
      <p:sp>
        <p:nvSpPr>
          <p:cNvPr id="57356" name="文本框 43019">
            <a:hlinkClick r:id="rId8" action="ppaction://hlinksldjump"/>
            <a:extLst>
              <a:ext uri="{FF2B5EF4-FFF2-40B4-BE49-F238E27FC236}">
                <a16:creationId xmlns:a16="http://schemas.microsoft.com/office/drawing/2014/main" id="{DEDF0F72-9F80-43EC-8884-711D6286AEA9}"/>
              </a:ext>
            </a:extLst>
          </p:cNvPr>
          <p:cNvSpPr txBox="1">
            <a:spLocks noChangeArrowheads="1"/>
          </p:cNvSpPr>
          <p:nvPr/>
        </p:nvSpPr>
        <p:spPr bwMode="auto">
          <a:xfrm>
            <a:off x="4781550" y="6002338"/>
            <a:ext cx="1260475" cy="368300"/>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宋体" panose="02010600030101010101" pitchFamily="2" charset="-122"/>
              </a:rPr>
              <a:t>LED</a:t>
            </a:r>
            <a:r>
              <a:rPr lang="zh-CN" altLang="en-US" b="0">
                <a:latin typeface="宋体" panose="02010600030101010101" pitchFamily="2" charset="-122"/>
              </a:rPr>
              <a:t>显示器</a:t>
            </a:r>
          </a:p>
        </p:txBody>
      </p:sp>
      <p:sp>
        <p:nvSpPr>
          <p:cNvPr id="57357" name="文本框 43019">
            <a:hlinkClick r:id="rId9" action="ppaction://hlinksldjump"/>
            <a:extLst>
              <a:ext uri="{FF2B5EF4-FFF2-40B4-BE49-F238E27FC236}">
                <a16:creationId xmlns:a16="http://schemas.microsoft.com/office/drawing/2014/main" id="{470BE4C4-DC48-43A0-AB97-182B38DCBE29}"/>
              </a:ext>
            </a:extLst>
          </p:cNvPr>
          <p:cNvSpPr txBox="1">
            <a:spLocks noChangeArrowheads="1"/>
          </p:cNvSpPr>
          <p:nvPr/>
        </p:nvSpPr>
        <p:spPr bwMode="auto">
          <a:xfrm>
            <a:off x="6084888" y="5995988"/>
            <a:ext cx="15827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宋体" panose="02010600030101010101" pitchFamily="2" charset="-122"/>
              </a:rPr>
              <a:t>视网膜显示屏</a:t>
            </a:r>
          </a:p>
        </p:txBody>
      </p:sp>
      <p:sp>
        <p:nvSpPr>
          <p:cNvPr id="57358" name="文本框 43019">
            <a:extLst>
              <a:ext uri="{FF2B5EF4-FFF2-40B4-BE49-F238E27FC236}">
                <a16:creationId xmlns:a16="http://schemas.microsoft.com/office/drawing/2014/main" id="{5C7CFD40-479A-43F8-8611-B6024CAF3C01}"/>
              </a:ext>
            </a:extLst>
          </p:cNvPr>
          <p:cNvSpPr txBox="1">
            <a:spLocks noChangeArrowheads="1"/>
          </p:cNvSpPr>
          <p:nvPr/>
        </p:nvSpPr>
        <p:spPr bwMode="auto">
          <a:xfrm>
            <a:off x="7704138" y="5995988"/>
            <a:ext cx="1189037" cy="369887"/>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a:solidFill>
                  <a:srgbClr val="FF0000"/>
                </a:solidFill>
                <a:latin typeface="宋体" panose="02010600030101010101" pitchFamily="2" charset="-122"/>
              </a:rPr>
              <a:t>3D</a:t>
            </a:r>
            <a:r>
              <a:rPr lang="zh-CN" altLang="en-US">
                <a:solidFill>
                  <a:srgbClr val="FF0000"/>
                </a:solidFill>
                <a:latin typeface="宋体" panose="02010600030101010101" pitchFamily="2" charset="-122"/>
              </a:rPr>
              <a:t>显示器</a:t>
            </a:r>
          </a:p>
        </p:txBody>
      </p:sp>
      <p:grpSp>
        <p:nvGrpSpPr>
          <p:cNvPr id="57359" name="组合 8">
            <a:extLst>
              <a:ext uri="{FF2B5EF4-FFF2-40B4-BE49-F238E27FC236}">
                <a16:creationId xmlns:a16="http://schemas.microsoft.com/office/drawing/2014/main" id="{D5E740C7-E432-401A-87ED-CB858F1BF4BF}"/>
              </a:ext>
            </a:extLst>
          </p:cNvPr>
          <p:cNvGrpSpPr>
            <a:grpSpLocks/>
          </p:cNvGrpSpPr>
          <p:nvPr/>
        </p:nvGrpSpPr>
        <p:grpSpPr bwMode="auto">
          <a:xfrm>
            <a:off x="8526463" y="3552825"/>
            <a:ext cx="504825" cy="504825"/>
            <a:chOff x="8521417" y="2709863"/>
            <a:chExt cx="504056" cy="504056"/>
          </a:xfrm>
        </p:grpSpPr>
        <p:sp>
          <p:nvSpPr>
            <p:cNvPr id="45" name="椭圆 44">
              <a:extLst>
                <a:ext uri="{FF2B5EF4-FFF2-40B4-BE49-F238E27FC236}">
                  <a16:creationId xmlns:a16="http://schemas.microsoft.com/office/drawing/2014/main" id="{F711D836-DFA9-C94C-BF14-5F5BEFD0B6E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9B8FFA39-9230-7644-AD4E-A382FF4E139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10" action="ppaction://hlinksldjump" tooltip="下一个知识点"/>
              <a:extLst>
                <a:ext uri="{FF2B5EF4-FFF2-40B4-BE49-F238E27FC236}">
                  <a16:creationId xmlns:a16="http://schemas.microsoft.com/office/drawing/2014/main" id="{9E7F5234-94ED-6048-B95C-E89F645B9B17}"/>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7360" name="组合 23">
            <a:extLst>
              <a:ext uri="{FF2B5EF4-FFF2-40B4-BE49-F238E27FC236}">
                <a16:creationId xmlns:a16="http://schemas.microsoft.com/office/drawing/2014/main" id="{C1C08053-1CF0-45D3-A69F-10F003A9AE92}"/>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D86EF16E-659A-F240-9989-20167231E17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11" action="ppaction://hlinksldjump" tooltip="返回知识点目录"/>
              <a:extLst>
                <a:ext uri="{FF2B5EF4-FFF2-40B4-BE49-F238E27FC236}">
                  <a16:creationId xmlns:a16="http://schemas.microsoft.com/office/drawing/2014/main" id="{B036EA4C-4331-A549-8B87-EE079F6ECA9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7" name="椭圆 56">
              <a:extLst>
                <a:ext uri="{FF2B5EF4-FFF2-40B4-BE49-F238E27FC236}">
                  <a16:creationId xmlns:a16="http://schemas.microsoft.com/office/drawing/2014/main" id="{28423B82-A1D3-B648-A7F2-95E4BAB50E7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7361" name="组合 14">
            <a:extLst>
              <a:ext uri="{FF2B5EF4-FFF2-40B4-BE49-F238E27FC236}">
                <a16:creationId xmlns:a16="http://schemas.microsoft.com/office/drawing/2014/main" id="{2C337EFA-0B5B-4F9B-B66E-A1A32C4F910A}"/>
              </a:ext>
            </a:extLst>
          </p:cNvPr>
          <p:cNvGrpSpPr>
            <a:grpSpLocks/>
          </p:cNvGrpSpPr>
          <p:nvPr/>
        </p:nvGrpSpPr>
        <p:grpSpPr bwMode="auto">
          <a:xfrm>
            <a:off x="8526463" y="2741613"/>
            <a:ext cx="504825" cy="504825"/>
            <a:chOff x="8532440" y="3501008"/>
            <a:chExt cx="504056" cy="504056"/>
          </a:xfrm>
        </p:grpSpPr>
        <p:grpSp>
          <p:nvGrpSpPr>
            <p:cNvPr id="57365" name="组合 15">
              <a:extLst>
                <a:ext uri="{FF2B5EF4-FFF2-40B4-BE49-F238E27FC236}">
                  <a16:creationId xmlns:a16="http://schemas.microsoft.com/office/drawing/2014/main" id="{BF8D5049-92A0-45A2-BC5F-631A07EE4464}"/>
                </a:ext>
              </a:extLst>
            </p:cNvPr>
            <p:cNvGrpSpPr>
              <a:grpSpLocks/>
            </p:cNvGrpSpPr>
            <p:nvPr/>
          </p:nvGrpSpPr>
          <p:grpSpPr bwMode="auto">
            <a:xfrm>
              <a:off x="8532440" y="3501008"/>
              <a:ext cx="504056" cy="504056"/>
              <a:chOff x="8532440" y="3501008"/>
              <a:chExt cx="504056" cy="504056"/>
            </a:xfrm>
          </p:grpSpPr>
          <p:sp>
            <p:nvSpPr>
              <p:cNvPr id="61" name="椭圆 60">
                <a:extLst>
                  <a:ext uri="{FF2B5EF4-FFF2-40B4-BE49-F238E27FC236}">
                    <a16:creationId xmlns:a16="http://schemas.microsoft.com/office/drawing/2014/main" id="{ABFFBF7D-1AE2-144F-98E8-4C21A33D18C2}"/>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上箭头 5155">
                <a:hlinkClick r:id="rId12" action="ppaction://hlinksldjump" tooltip="上一个知识点"/>
                <a:extLst>
                  <a:ext uri="{FF2B5EF4-FFF2-40B4-BE49-F238E27FC236}">
                    <a16:creationId xmlns:a16="http://schemas.microsoft.com/office/drawing/2014/main" id="{EE619340-6AA8-5349-93B2-737BB289E77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0" name="椭圆 59">
              <a:extLst>
                <a:ext uri="{FF2B5EF4-FFF2-40B4-BE49-F238E27FC236}">
                  <a16:creationId xmlns:a16="http://schemas.microsoft.com/office/drawing/2014/main" id="{92B5815C-C4A0-924A-92E7-699438CB77E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5" name="文本框 1">
            <a:extLst>
              <a:ext uri="{FF2B5EF4-FFF2-40B4-BE49-F238E27FC236}">
                <a16:creationId xmlns:a16="http://schemas.microsoft.com/office/drawing/2014/main" id="{33A10742-B22F-0E46-80FB-62A24B3EEDA1}"/>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7363" name="文本框 26631">
            <a:extLst>
              <a:ext uri="{FF2B5EF4-FFF2-40B4-BE49-F238E27FC236}">
                <a16:creationId xmlns:a16="http://schemas.microsoft.com/office/drawing/2014/main" id="{0BA8B589-060C-45FB-B75A-BA99E6A5A6C5}"/>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7" name="圆角矩形 36">
            <a:extLst>
              <a:ext uri="{FF2B5EF4-FFF2-40B4-BE49-F238E27FC236}">
                <a16:creationId xmlns:a16="http://schemas.microsoft.com/office/drawing/2014/main" id="{093BA7FB-1E31-B742-A467-BBF11457DE71}"/>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文本框 44040">
            <a:hlinkClick r:id="rId2" action="ppaction://hlinksldjump"/>
            <a:extLst>
              <a:ext uri="{FF2B5EF4-FFF2-40B4-BE49-F238E27FC236}">
                <a16:creationId xmlns:a16="http://schemas.microsoft.com/office/drawing/2014/main" id="{7AC3C08B-FF61-4977-9082-B54E271EF83A}"/>
              </a:ext>
            </a:extLst>
          </p:cNvPr>
          <p:cNvSpPr txBox="1">
            <a:spLocks noChangeArrowheads="1"/>
          </p:cNvSpPr>
          <p:nvPr/>
        </p:nvSpPr>
        <p:spPr bwMode="auto">
          <a:xfrm>
            <a:off x="5940425" y="2708275"/>
            <a:ext cx="2160588" cy="379413"/>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彩色激光打印机 </a:t>
            </a:r>
          </a:p>
        </p:txBody>
      </p:sp>
      <p:sp>
        <p:nvSpPr>
          <p:cNvPr id="58370" name="文本框 44041">
            <a:hlinkClick r:id="rId3" action="ppaction://hlinksldjump"/>
            <a:extLst>
              <a:ext uri="{FF2B5EF4-FFF2-40B4-BE49-F238E27FC236}">
                <a16:creationId xmlns:a16="http://schemas.microsoft.com/office/drawing/2014/main" id="{7FACDD06-B02C-4BAC-A366-39DC0B191242}"/>
              </a:ext>
            </a:extLst>
          </p:cNvPr>
          <p:cNvSpPr txBox="1">
            <a:spLocks noChangeArrowheads="1"/>
          </p:cNvSpPr>
          <p:nvPr/>
        </p:nvSpPr>
        <p:spPr bwMode="auto">
          <a:xfrm>
            <a:off x="5940425" y="3717925"/>
            <a:ext cx="2160588"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彩色喷墨打印机</a:t>
            </a:r>
          </a:p>
        </p:txBody>
      </p:sp>
      <p:sp>
        <p:nvSpPr>
          <p:cNvPr id="58371" name="文本框 44042">
            <a:hlinkClick r:id="rId4" action="ppaction://hlinksldjump"/>
            <a:extLst>
              <a:ext uri="{FF2B5EF4-FFF2-40B4-BE49-F238E27FC236}">
                <a16:creationId xmlns:a16="http://schemas.microsoft.com/office/drawing/2014/main" id="{DDD1BE4F-D7EF-48BD-B900-C6F068FFA0D6}"/>
              </a:ext>
            </a:extLst>
          </p:cNvPr>
          <p:cNvSpPr txBox="1">
            <a:spLocks noChangeArrowheads="1"/>
          </p:cNvSpPr>
          <p:nvPr/>
        </p:nvSpPr>
        <p:spPr bwMode="auto">
          <a:xfrm>
            <a:off x="5940425" y="4725988"/>
            <a:ext cx="2159000"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彩色热升华打印机</a:t>
            </a:r>
          </a:p>
        </p:txBody>
      </p:sp>
      <p:pic>
        <p:nvPicPr>
          <p:cNvPr id="58372" name="图片 25">
            <a:extLst>
              <a:ext uri="{FF2B5EF4-FFF2-40B4-BE49-F238E27FC236}">
                <a16:creationId xmlns:a16="http://schemas.microsoft.com/office/drawing/2014/main" id="{7BF612C7-C0C6-40C2-AFDA-CBC81FEA34C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6638"/>
          <a:stretch>
            <a:fillRect/>
          </a:stretch>
        </p:blipFill>
        <p:spPr bwMode="auto">
          <a:xfrm>
            <a:off x="6475413" y="433388"/>
            <a:ext cx="219233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8373" name="组合 57">
            <a:extLst>
              <a:ext uri="{FF2B5EF4-FFF2-40B4-BE49-F238E27FC236}">
                <a16:creationId xmlns:a16="http://schemas.microsoft.com/office/drawing/2014/main" id="{24A161B1-7076-49E0-B965-CD83135ABA6A}"/>
              </a:ext>
            </a:extLst>
          </p:cNvPr>
          <p:cNvGrpSpPr>
            <a:grpSpLocks/>
          </p:cNvGrpSpPr>
          <p:nvPr/>
        </p:nvGrpSpPr>
        <p:grpSpPr bwMode="auto">
          <a:xfrm>
            <a:off x="-79375" y="2636838"/>
            <a:ext cx="1598613" cy="647700"/>
            <a:chOff x="165564" y="2276872"/>
            <a:chExt cx="1598124" cy="648072"/>
          </a:xfrm>
        </p:grpSpPr>
        <p:sp>
          <p:nvSpPr>
            <p:cNvPr id="58400" name="矩形 10">
              <a:extLst>
                <a:ext uri="{FF2B5EF4-FFF2-40B4-BE49-F238E27FC236}">
                  <a16:creationId xmlns:a16="http://schemas.microsoft.com/office/drawing/2014/main" id="{690A527C-C096-41AD-9547-2D55FF5DA455}"/>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8401" name="等腰三角形 11">
              <a:extLst>
                <a:ext uri="{FF2B5EF4-FFF2-40B4-BE49-F238E27FC236}">
                  <a16:creationId xmlns:a16="http://schemas.microsoft.com/office/drawing/2014/main" id="{585F994C-12B7-4C31-A043-C8691862B782}"/>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8402" name="矩形 60">
              <a:extLst>
                <a:ext uri="{FF2B5EF4-FFF2-40B4-BE49-F238E27FC236}">
                  <a16:creationId xmlns:a16="http://schemas.microsoft.com/office/drawing/2014/main" id="{2680E04D-825B-45E8-B9A5-7B2D3E090505}"/>
                </a:ext>
              </a:extLst>
            </p:cNvPr>
            <p:cNvSpPr>
              <a:spLocks noChangeArrowheads="1"/>
            </p:cNvSpPr>
            <p:nvPr/>
          </p:nvSpPr>
          <p:spPr bwMode="auto">
            <a:xfrm>
              <a:off x="165564" y="2413900"/>
              <a:ext cx="1569389"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打印输出设备</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4" name="矩形 10">
            <a:hlinkClick r:id="rId6" action="ppaction://hlinksldjump"/>
            <a:extLst>
              <a:ext uri="{FF2B5EF4-FFF2-40B4-BE49-F238E27FC236}">
                <a16:creationId xmlns:a16="http://schemas.microsoft.com/office/drawing/2014/main" id="{113ED8D4-5341-E145-B476-ACD53CA320EC}"/>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5" name="矩形 10">
            <a:hlinkClick r:id="rId6" action="ppaction://hlinksldjump"/>
            <a:extLst>
              <a:ext uri="{FF2B5EF4-FFF2-40B4-BE49-F238E27FC236}">
                <a16:creationId xmlns:a16="http://schemas.microsoft.com/office/drawing/2014/main" id="{DC19A8BB-3E13-7B45-AE33-3CFD46026B15}"/>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9" name="矩形 10">
            <a:hlinkClick r:id="rId6" action="ppaction://hlinksldjump"/>
            <a:extLst>
              <a:ext uri="{FF2B5EF4-FFF2-40B4-BE49-F238E27FC236}">
                <a16:creationId xmlns:a16="http://schemas.microsoft.com/office/drawing/2014/main" id="{DA8EABF7-00A6-8649-82F1-BE232A1BAC23}"/>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0" name="矩形 10">
            <a:hlinkClick r:id="rId7" action="ppaction://hlinksldjump"/>
            <a:extLst>
              <a:ext uri="{FF2B5EF4-FFF2-40B4-BE49-F238E27FC236}">
                <a16:creationId xmlns:a16="http://schemas.microsoft.com/office/drawing/2014/main" id="{5503E91B-3B49-0C4B-B03B-B93398398686}"/>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58378" name="组合 8">
            <a:extLst>
              <a:ext uri="{FF2B5EF4-FFF2-40B4-BE49-F238E27FC236}">
                <a16:creationId xmlns:a16="http://schemas.microsoft.com/office/drawing/2014/main" id="{4C506EC1-D6A7-4692-AAB4-953845D3F30D}"/>
              </a:ext>
            </a:extLst>
          </p:cNvPr>
          <p:cNvGrpSpPr>
            <a:grpSpLocks/>
          </p:cNvGrpSpPr>
          <p:nvPr/>
        </p:nvGrpSpPr>
        <p:grpSpPr bwMode="auto">
          <a:xfrm>
            <a:off x="8526463" y="3552825"/>
            <a:ext cx="504825" cy="504825"/>
            <a:chOff x="8521417" y="2709863"/>
            <a:chExt cx="504056" cy="504056"/>
          </a:xfrm>
        </p:grpSpPr>
        <p:sp>
          <p:nvSpPr>
            <p:cNvPr id="41" name="椭圆 40">
              <a:extLst>
                <a:ext uri="{FF2B5EF4-FFF2-40B4-BE49-F238E27FC236}">
                  <a16:creationId xmlns:a16="http://schemas.microsoft.com/office/drawing/2014/main" id="{412882A0-34F8-8640-B222-8BC392C5C87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3A7383AB-75FD-674A-BE5C-4E0F42B1977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8" action="ppaction://hlinksldjump" tooltip="下一个知识点"/>
              <a:extLst>
                <a:ext uri="{FF2B5EF4-FFF2-40B4-BE49-F238E27FC236}">
                  <a16:creationId xmlns:a16="http://schemas.microsoft.com/office/drawing/2014/main" id="{2578B50D-EBD3-EC40-9CA8-AA16C001A2C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8379" name="组合 23">
            <a:extLst>
              <a:ext uri="{FF2B5EF4-FFF2-40B4-BE49-F238E27FC236}">
                <a16:creationId xmlns:a16="http://schemas.microsoft.com/office/drawing/2014/main" id="{A3CA5065-A1DB-4E50-80B1-914533158C4C}"/>
              </a:ext>
            </a:extLst>
          </p:cNvPr>
          <p:cNvGrpSpPr>
            <a:grpSpLocks/>
          </p:cNvGrpSpPr>
          <p:nvPr/>
        </p:nvGrpSpPr>
        <p:grpSpPr bwMode="auto">
          <a:xfrm>
            <a:off x="8526463" y="4364038"/>
            <a:ext cx="504825" cy="504825"/>
            <a:chOff x="8432678" y="1661126"/>
            <a:chExt cx="504056" cy="504056"/>
          </a:xfrm>
        </p:grpSpPr>
        <p:sp>
          <p:nvSpPr>
            <p:cNvPr id="45" name="椭圆 44">
              <a:extLst>
                <a:ext uri="{FF2B5EF4-FFF2-40B4-BE49-F238E27FC236}">
                  <a16:creationId xmlns:a16="http://schemas.microsoft.com/office/drawing/2014/main" id="{D16CA0C6-B49F-BE43-A013-BEA15652A4B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6" name="上箭头 5155">
              <a:hlinkClick r:id="rId9" action="ppaction://hlinksldjump" tooltip="返回知识点目录"/>
              <a:extLst>
                <a:ext uri="{FF2B5EF4-FFF2-40B4-BE49-F238E27FC236}">
                  <a16:creationId xmlns:a16="http://schemas.microsoft.com/office/drawing/2014/main" id="{598FF406-B097-AB4C-9AAA-82562ADD664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AED68885-8DFA-EA4B-B6D2-FE34334F42C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8380" name="组合 14">
            <a:extLst>
              <a:ext uri="{FF2B5EF4-FFF2-40B4-BE49-F238E27FC236}">
                <a16:creationId xmlns:a16="http://schemas.microsoft.com/office/drawing/2014/main" id="{9AA02045-BE4D-487C-ABA5-56E9C398C8A8}"/>
              </a:ext>
            </a:extLst>
          </p:cNvPr>
          <p:cNvGrpSpPr>
            <a:grpSpLocks/>
          </p:cNvGrpSpPr>
          <p:nvPr/>
        </p:nvGrpSpPr>
        <p:grpSpPr bwMode="auto">
          <a:xfrm>
            <a:off x="8526463" y="2741613"/>
            <a:ext cx="504825" cy="504825"/>
            <a:chOff x="8532440" y="3501008"/>
            <a:chExt cx="504056" cy="504056"/>
          </a:xfrm>
        </p:grpSpPr>
        <p:grpSp>
          <p:nvGrpSpPr>
            <p:cNvPr id="58384" name="组合 15">
              <a:extLst>
                <a:ext uri="{FF2B5EF4-FFF2-40B4-BE49-F238E27FC236}">
                  <a16:creationId xmlns:a16="http://schemas.microsoft.com/office/drawing/2014/main" id="{61CCA646-BED6-44E7-8091-69764664AFB3}"/>
                </a:ext>
              </a:extLst>
            </p:cNvPr>
            <p:cNvGrpSpPr>
              <a:grpSpLocks/>
            </p:cNvGrpSpPr>
            <p:nvPr/>
          </p:nvGrpSpPr>
          <p:grpSpPr bwMode="auto">
            <a:xfrm>
              <a:off x="8532440" y="3501008"/>
              <a:ext cx="504056" cy="504056"/>
              <a:chOff x="8532440" y="3501008"/>
              <a:chExt cx="504056" cy="504056"/>
            </a:xfrm>
          </p:grpSpPr>
          <p:sp>
            <p:nvSpPr>
              <p:cNvPr id="51" name="椭圆 50">
                <a:extLst>
                  <a:ext uri="{FF2B5EF4-FFF2-40B4-BE49-F238E27FC236}">
                    <a16:creationId xmlns:a16="http://schemas.microsoft.com/office/drawing/2014/main" id="{C242B43E-5AFD-944E-AF22-54906BAEB49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上箭头 5155">
                <a:hlinkClick r:id="rId10" action="ppaction://hlinksldjump" tooltip="上一个知识点"/>
                <a:extLst>
                  <a:ext uri="{FF2B5EF4-FFF2-40B4-BE49-F238E27FC236}">
                    <a16:creationId xmlns:a16="http://schemas.microsoft.com/office/drawing/2014/main" id="{EE2A2CA2-411B-3243-96C2-053F8C800A12}"/>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0" name="椭圆 49">
              <a:extLst>
                <a:ext uri="{FF2B5EF4-FFF2-40B4-BE49-F238E27FC236}">
                  <a16:creationId xmlns:a16="http://schemas.microsoft.com/office/drawing/2014/main" id="{DBAB36DA-53A6-C54A-8AEB-9CEB0FCF61BD}"/>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0" name="文本框 1">
            <a:extLst>
              <a:ext uri="{FF2B5EF4-FFF2-40B4-BE49-F238E27FC236}">
                <a16:creationId xmlns:a16="http://schemas.microsoft.com/office/drawing/2014/main" id="{CDB3AF03-FB0F-C84E-B864-0E7F18C2604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8382" name="文本框 26631">
            <a:extLst>
              <a:ext uri="{FF2B5EF4-FFF2-40B4-BE49-F238E27FC236}">
                <a16:creationId xmlns:a16="http://schemas.microsoft.com/office/drawing/2014/main" id="{A9D9EF3C-77A8-44A1-BC53-DFC645870CF3}"/>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2" name="圆角矩形 31">
            <a:extLst>
              <a:ext uri="{FF2B5EF4-FFF2-40B4-BE49-F238E27FC236}">
                <a16:creationId xmlns:a16="http://schemas.microsoft.com/office/drawing/2014/main" id="{FC354043-C239-1B49-9270-BE91C14D1418}"/>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文本框 45064">
            <a:extLst>
              <a:ext uri="{FF2B5EF4-FFF2-40B4-BE49-F238E27FC236}">
                <a16:creationId xmlns:a16="http://schemas.microsoft.com/office/drawing/2014/main" id="{AC2579BC-635A-4CB8-9ECD-99A568ACCE24}"/>
              </a:ext>
            </a:extLst>
          </p:cNvPr>
          <p:cNvSpPr txBox="1">
            <a:spLocks noChangeArrowheads="1"/>
          </p:cNvSpPr>
          <p:nvPr/>
        </p:nvSpPr>
        <p:spPr bwMode="auto">
          <a:xfrm>
            <a:off x="6156325" y="2708275"/>
            <a:ext cx="2160588" cy="379413"/>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solidFill>
                  <a:srgbClr val="A50021"/>
                </a:solidFill>
                <a:latin typeface="微软雅黑" panose="020B0503020204020204" pitchFamily="34" charset="-122"/>
                <a:ea typeface="微软雅黑" panose="020B0503020204020204" pitchFamily="34" charset="-122"/>
              </a:rPr>
              <a:t>彩色激光打印机</a:t>
            </a:r>
            <a:r>
              <a:rPr lang="zh-CN" altLang="en-US" b="0">
                <a:latin typeface="微软雅黑" panose="020B0503020204020204" pitchFamily="34" charset="-122"/>
                <a:ea typeface="微软雅黑" panose="020B0503020204020204" pitchFamily="34" charset="-122"/>
              </a:rPr>
              <a:t> </a:t>
            </a:r>
          </a:p>
        </p:txBody>
      </p:sp>
      <p:sp>
        <p:nvSpPr>
          <p:cNvPr id="59394" name="文本框 45065">
            <a:hlinkClick r:id="rId2" action="ppaction://hlinksldjump"/>
            <a:extLst>
              <a:ext uri="{FF2B5EF4-FFF2-40B4-BE49-F238E27FC236}">
                <a16:creationId xmlns:a16="http://schemas.microsoft.com/office/drawing/2014/main" id="{85AAC769-E6D1-4A09-9F75-A33E88DFD960}"/>
              </a:ext>
            </a:extLst>
          </p:cNvPr>
          <p:cNvSpPr txBox="1">
            <a:spLocks noChangeArrowheads="1"/>
          </p:cNvSpPr>
          <p:nvPr/>
        </p:nvSpPr>
        <p:spPr bwMode="auto">
          <a:xfrm>
            <a:off x="6156325" y="3717925"/>
            <a:ext cx="2160588"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彩色喷墨打印机</a:t>
            </a:r>
          </a:p>
        </p:txBody>
      </p:sp>
      <p:sp>
        <p:nvSpPr>
          <p:cNvPr id="59395" name="文本框 45066">
            <a:hlinkClick r:id="rId3" action="ppaction://hlinksldjump"/>
            <a:extLst>
              <a:ext uri="{FF2B5EF4-FFF2-40B4-BE49-F238E27FC236}">
                <a16:creationId xmlns:a16="http://schemas.microsoft.com/office/drawing/2014/main" id="{65F5C748-7084-4D41-824D-AB44908C500B}"/>
              </a:ext>
            </a:extLst>
          </p:cNvPr>
          <p:cNvSpPr txBox="1">
            <a:spLocks noChangeArrowheads="1"/>
          </p:cNvSpPr>
          <p:nvPr/>
        </p:nvSpPr>
        <p:spPr bwMode="auto">
          <a:xfrm>
            <a:off x="6156325" y="4725988"/>
            <a:ext cx="2159000"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彩色热升华打印机</a:t>
            </a:r>
          </a:p>
        </p:txBody>
      </p:sp>
      <p:sp>
        <p:nvSpPr>
          <p:cNvPr id="59396" name="圆角矩形 45067">
            <a:extLst>
              <a:ext uri="{FF2B5EF4-FFF2-40B4-BE49-F238E27FC236}">
                <a16:creationId xmlns:a16="http://schemas.microsoft.com/office/drawing/2014/main" id="{7FDF6767-07E6-4084-841D-6B5AF9357586}"/>
              </a:ext>
            </a:extLst>
          </p:cNvPr>
          <p:cNvSpPr>
            <a:spLocks noChangeArrowheads="1"/>
          </p:cNvSpPr>
          <p:nvPr/>
        </p:nvSpPr>
        <p:spPr bwMode="auto">
          <a:xfrm>
            <a:off x="1665288" y="2687638"/>
            <a:ext cx="4265612" cy="1890712"/>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59397" name="文本框 45068">
            <a:extLst>
              <a:ext uri="{FF2B5EF4-FFF2-40B4-BE49-F238E27FC236}">
                <a16:creationId xmlns:a16="http://schemas.microsoft.com/office/drawing/2014/main" id="{583A4275-DB8C-4D3D-86D7-DEB0D5398AD4}"/>
              </a:ext>
            </a:extLst>
          </p:cNvPr>
          <p:cNvSpPr txBox="1">
            <a:spLocks noChangeArrowheads="1"/>
          </p:cNvSpPr>
          <p:nvPr/>
        </p:nvSpPr>
        <p:spPr bwMode="auto">
          <a:xfrm>
            <a:off x="1979613" y="2784475"/>
            <a:ext cx="395128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彩色激光打印机主要由着色部件、光导带、打印控制器、激光发生器、传送鼓、走纸滚筒及高温固化装置组成。</a:t>
            </a:r>
          </a:p>
        </p:txBody>
      </p:sp>
      <p:pic>
        <p:nvPicPr>
          <p:cNvPr id="59398" name="图片 45070" descr="彩色激光打印机">
            <a:extLst>
              <a:ext uri="{FF2B5EF4-FFF2-40B4-BE49-F238E27FC236}">
                <a16:creationId xmlns:a16="http://schemas.microsoft.com/office/drawing/2014/main" id="{2C1262B5-532E-44BE-9789-D7624C1A13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8" y="4364038"/>
            <a:ext cx="269240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9" name="组合 57">
            <a:extLst>
              <a:ext uri="{FF2B5EF4-FFF2-40B4-BE49-F238E27FC236}">
                <a16:creationId xmlns:a16="http://schemas.microsoft.com/office/drawing/2014/main" id="{269647DF-E26D-44E6-95CA-01ECAD1D5C71}"/>
              </a:ext>
            </a:extLst>
          </p:cNvPr>
          <p:cNvGrpSpPr>
            <a:grpSpLocks/>
          </p:cNvGrpSpPr>
          <p:nvPr/>
        </p:nvGrpSpPr>
        <p:grpSpPr bwMode="auto">
          <a:xfrm>
            <a:off x="-79375" y="2636838"/>
            <a:ext cx="1598613" cy="647700"/>
            <a:chOff x="165564" y="2276872"/>
            <a:chExt cx="1598124" cy="648072"/>
          </a:xfrm>
        </p:grpSpPr>
        <p:sp>
          <p:nvSpPr>
            <p:cNvPr id="59427" name="矩形 10">
              <a:extLst>
                <a:ext uri="{FF2B5EF4-FFF2-40B4-BE49-F238E27FC236}">
                  <a16:creationId xmlns:a16="http://schemas.microsoft.com/office/drawing/2014/main" id="{DD5B7F7C-7385-42D5-AB9D-C2C4697EBF11}"/>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9428" name="等腰三角形 11">
              <a:extLst>
                <a:ext uri="{FF2B5EF4-FFF2-40B4-BE49-F238E27FC236}">
                  <a16:creationId xmlns:a16="http://schemas.microsoft.com/office/drawing/2014/main" id="{B38F6625-270F-4713-B39F-B510674CAE8B}"/>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9429" name="矩形 60">
              <a:extLst>
                <a:ext uri="{FF2B5EF4-FFF2-40B4-BE49-F238E27FC236}">
                  <a16:creationId xmlns:a16="http://schemas.microsoft.com/office/drawing/2014/main" id="{EC8DF798-3639-4890-8487-7835B4921194}"/>
                </a:ext>
              </a:extLst>
            </p:cNvPr>
            <p:cNvSpPr>
              <a:spLocks noChangeArrowheads="1"/>
            </p:cNvSpPr>
            <p:nvPr/>
          </p:nvSpPr>
          <p:spPr bwMode="auto">
            <a:xfrm>
              <a:off x="165564" y="2413900"/>
              <a:ext cx="1569389"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打印输出设备</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5" action="ppaction://hlinksldjump"/>
            <a:extLst>
              <a:ext uri="{FF2B5EF4-FFF2-40B4-BE49-F238E27FC236}">
                <a16:creationId xmlns:a16="http://schemas.microsoft.com/office/drawing/2014/main" id="{A1D72BE1-F7A8-B548-8A17-10C2907D84E2}"/>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7" name="矩形 10">
            <a:hlinkClick r:id="rId5" action="ppaction://hlinksldjump"/>
            <a:extLst>
              <a:ext uri="{FF2B5EF4-FFF2-40B4-BE49-F238E27FC236}">
                <a16:creationId xmlns:a16="http://schemas.microsoft.com/office/drawing/2014/main" id="{921AF46C-3023-4E48-B5AF-6387A627DA68}"/>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5" action="ppaction://hlinksldjump"/>
            <a:extLst>
              <a:ext uri="{FF2B5EF4-FFF2-40B4-BE49-F238E27FC236}">
                <a16:creationId xmlns:a16="http://schemas.microsoft.com/office/drawing/2014/main" id="{B04E3496-B6F7-8C48-B578-5CC782F5CD94}"/>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6" action="ppaction://hlinksldjump"/>
            <a:extLst>
              <a:ext uri="{FF2B5EF4-FFF2-40B4-BE49-F238E27FC236}">
                <a16:creationId xmlns:a16="http://schemas.microsoft.com/office/drawing/2014/main" id="{3980B630-8D25-8B48-9F53-2C84330689B6}"/>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59404" name="组合 8">
            <a:extLst>
              <a:ext uri="{FF2B5EF4-FFF2-40B4-BE49-F238E27FC236}">
                <a16:creationId xmlns:a16="http://schemas.microsoft.com/office/drawing/2014/main" id="{FD2A3A81-DC52-44DC-8F65-30983B58486F}"/>
              </a:ext>
            </a:extLst>
          </p:cNvPr>
          <p:cNvGrpSpPr>
            <a:grpSpLocks/>
          </p:cNvGrpSpPr>
          <p:nvPr/>
        </p:nvGrpSpPr>
        <p:grpSpPr bwMode="auto">
          <a:xfrm>
            <a:off x="8526463" y="3552825"/>
            <a:ext cx="504825" cy="504825"/>
            <a:chOff x="8521417" y="2709863"/>
            <a:chExt cx="504056" cy="504056"/>
          </a:xfrm>
        </p:grpSpPr>
        <p:sp>
          <p:nvSpPr>
            <p:cNvPr id="44" name="椭圆 43">
              <a:extLst>
                <a:ext uri="{FF2B5EF4-FFF2-40B4-BE49-F238E27FC236}">
                  <a16:creationId xmlns:a16="http://schemas.microsoft.com/office/drawing/2014/main" id="{563FF334-3792-3D4E-9DDA-0FAA84EB764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9948BF51-7544-0845-977E-9D2145B9B88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7" action="ppaction://hlinksldjump" tooltip="下一个知识点"/>
              <a:extLst>
                <a:ext uri="{FF2B5EF4-FFF2-40B4-BE49-F238E27FC236}">
                  <a16:creationId xmlns:a16="http://schemas.microsoft.com/office/drawing/2014/main" id="{58419603-61ED-F146-ADA1-94A6B5D6CC8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59405" name="组合 23">
            <a:extLst>
              <a:ext uri="{FF2B5EF4-FFF2-40B4-BE49-F238E27FC236}">
                <a16:creationId xmlns:a16="http://schemas.microsoft.com/office/drawing/2014/main" id="{25C14FDB-49C2-4CBA-AB6E-320D615612EA}"/>
              </a:ext>
            </a:extLst>
          </p:cNvPr>
          <p:cNvGrpSpPr>
            <a:grpSpLocks/>
          </p:cNvGrpSpPr>
          <p:nvPr/>
        </p:nvGrpSpPr>
        <p:grpSpPr bwMode="auto">
          <a:xfrm>
            <a:off x="8526463" y="4364038"/>
            <a:ext cx="504825" cy="504825"/>
            <a:chOff x="8432678" y="1661126"/>
            <a:chExt cx="504056" cy="504056"/>
          </a:xfrm>
        </p:grpSpPr>
        <p:sp>
          <p:nvSpPr>
            <p:cNvPr id="48" name="椭圆 47">
              <a:extLst>
                <a:ext uri="{FF2B5EF4-FFF2-40B4-BE49-F238E27FC236}">
                  <a16:creationId xmlns:a16="http://schemas.microsoft.com/office/drawing/2014/main" id="{563BC5F9-1FA5-D840-A810-0E6002E03FD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8" action="ppaction://hlinksldjump" tooltip="返回知识点目录"/>
              <a:extLst>
                <a:ext uri="{FF2B5EF4-FFF2-40B4-BE49-F238E27FC236}">
                  <a16:creationId xmlns:a16="http://schemas.microsoft.com/office/drawing/2014/main" id="{3E64386E-0AA3-1940-AC06-0DD2DDAAA29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E8943A10-38B7-4044-88E6-379237D1605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59406" name="组合 14">
            <a:extLst>
              <a:ext uri="{FF2B5EF4-FFF2-40B4-BE49-F238E27FC236}">
                <a16:creationId xmlns:a16="http://schemas.microsoft.com/office/drawing/2014/main" id="{A56FCDCB-D081-4810-B149-04EDC5E95E69}"/>
              </a:ext>
            </a:extLst>
          </p:cNvPr>
          <p:cNvGrpSpPr>
            <a:grpSpLocks/>
          </p:cNvGrpSpPr>
          <p:nvPr/>
        </p:nvGrpSpPr>
        <p:grpSpPr bwMode="auto">
          <a:xfrm>
            <a:off x="8526463" y="2741613"/>
            <a:ext cx="504825" cy="504825"/>
            <a:chOff x="8532440" y="3501008"/>
            <a:chExt cx="504056" cy="504056"/>
          </a:xfrm>
        </p:grpSpPr>
        <p:grpSp>
          <p:nvGrpSpPr>
            <p:cNvPr id="59411" name="组合 15">
              <a:extLst>
                <a:ext uri="{FF2B5EF4-FFF2-40B4-BE49-F238E27FC236}">
                  <a16:creationId xmlns:a16="http://schemas.microsoft.com/office/drawing/2014/main" id="{6B993461-B748-4BA2-B380-E07C7D7FF072}"/>
                </a:ext>
              </a:extLst>
            </p:cNvPr>
            <p:cNvGrpSpPr>
              <a:grpSpLocks/>
            </p:cNvGrpSpPr>
            <p:nvPr/>
          </p:nvGrpSpPr>
          <p:grpSpPr bwMode="auto">
            <a:xfrm>
              <a:off x="8532440" y="3501008"/>
              <a:ext cx="504056" cy="504056"/>
              <a:chOff x="8532440" y="3501008"/>
              <a:chExt cx="504056" cy="504056"/>
            </a:xfrm>
          </p:grpSpPr>
          <p:sp>
            <p:nvSpPr>
              <p:cNvPr id="54" name="椭圆 53">
                <a:extLst>
                  <a:ext uri="{FF2B5EF4-FFF2-40B4-BE49-F238E27FC236}">
                    <a16:creationId xmlns:a16="http://schemas.microsoft.com/office/drawing/2014/main" id="{A6CBDE9B-43E4-9748-928B-CDC4D5C4872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9" action="ppaction://hlinksldjump" tooltip="上一个知识点"/>
                <a:extLst>
                  <a:ext uri="{FF2B5EF4-FFF2-40B4-BE49-F238E27FC236}">
                    <a16:creationId xmlns:a16="http://schemas.microsoft.com/office/drawing/2014/main" id="{C957621B-4171-0F46-B9E0-74B73710CCC0}"/>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3" name="椭圆 52">
              <a:extLst>
                <a:ext uri="{FF2B5EF4-FFF2-40B4-BE49-F238E27FC236}">
                  <a16:creationId xmlns:a16="http://schemas.microsoft.com/office/drawing/2014/main" id="{FF81E652-AA20-2C41-9AFA-0EA31530EB5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59407" name="图片 25">
            <a:extLst>
              <a:ext uri="{FF2B5EF4-FFF2-40B4-BE49-F238E27FC236}">
                <a16:creationId xmlns:a16="http://schemas.microsoft.com/office/drawing/2014/main" id="{102BDEE4-30BF-4A28-994D-F7E7BDA36DC3}"/>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6638"/>
          <a:stretch>
            <a:fillRect/>
          </a:stretch>
        </p:blipFill>
        <p:spPr bwMode="auto">
          <a:xfrm>
            <a:off x="6475413" y="433388"/>
            <a:ext cx="219233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1">
            <a:extLst>
              <a:ext uri="{FF2B5EF4-FFF2-40B4-BE49-F238E27FC236}">
                <a16:creationId xmlns:a16="http://schemas.microsoft.com/office/drawing/2014/main" id="{7B443006-818D-EC42-8DAA-7C1F1289CDA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59409" name="文本框 26631">
            <a:extLst>
              <a:ext uri="{FF2B5EF4-FFF2-40B4-BE49-F238E27FC236}">
                <a16:creationId xmlns:a16="http://schemas.microsoft.com/office/drawing/2014/main" id="{5E3A0939-62A2-419F-B194-752297C68F41}"/>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6" name="圆角矩形 35">
            <a:extLst>
              <a:ext uri="{FF2B5EF4-FFF2-40B4-BE49-F238E27FC236}">
                <a16:creationId xmlns:a16="http://schemas.microsoft.com/office/drawing/2014/main" id="{8ECF6D98-1F3F-8F48-A0E7-D6A74F4B034E}"/>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圆角矩形 46088">
            <a:extLst>
              <a:ext uri="{FF2B5EF4-FFF2-40B4-BE49-F238E27FC236}">
                <a16:creationId xmlns:a16="http://schemas.microsoft.com/office/drawing/2014/main" id="{5795BBF4-E441-4513-9647-A398F63C79FB}"/>
              </a:ext>
            </a:extLst>
          </p:cNvPr>
          <p:cNvSpPr>
            <a:spLocks noChangeArrowheads="1"/>
          </p:cNvSpPr>
          <p:nvPr/>
        </p:nvSpPr>
        <p:spPr bwMode="auto">
          <a:xfrm>
            <a:off x="1657350" y="2454275"/>
            <a:ext cx="4476750" cy="2460625"/>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0418" name="文本框 46089">
            <a:extLst>
              <a:ext uri="{FF2B5EF4-FFF2-40B4-BE49-F238E27FC236}">
                <a16:creationId xmlns:a16="http://schemas.microsoft.com/office/drawing/2014/main" id="{76C2F6D8-D12F-4345-92E9-00386F4589D8}"/>
              </a:ext>
            </a:extLst>
          </p:cNvPr>
          <p:cNvSpPr txBox="1">
            <a:spLocks noChangeArrowheads="1"/>
          </p:cNvSpPr>
          <p:nvPr/>
        </p:nvSpPr>
        <p:spPr bwMode="auto">
          <a:xfrm>
            <a:off x="1833563" y="2511425"/>
            <a:ext cx="4178300" cy="212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彩色喷墨打印机的打印质量受到墨水质量、打印纸类型及驱动程序中提供的打印模式选择的影响，也与打印机本身的性能指标参数密不可分。</a:t>
            </a:r>
          </a:p>
        </p:txBody>
      </p:sp>
      <p:sp>
        <p:nvSpPr>
          <p:cNvPr id="60419" name="文本框 46091">
            <a:hlinkClick r:id="rId2" action="ppaction://hlinksldjump"/>
            <a:extLst>
              <a:ext uri="{FF2B5EF4-FFF2-40B4-BE49-F238E27FC236}">
                <a16:creationId xmlns:a16="http://schemas.microsoft.com/office/drawing/2014/main" id="{3A8621B8-2EA6-4146-950B-2059F36E696A}"/>
              </a:ext>
            </a:extLst>
          </p:cNvPr>
          <p:cNvSpPr txBox="1">
            <a:spLocks noChangeArrowheads="1"/>
          </p:cNvSpPr>
          <p:nvPr/>
        </p:nvSpPr>
        <p:spPr bwMode="auto">
          <a:xfrm>
            <a:off x="6156325" y="2708275"/>
            <a:ext cx="2160588" cy="379413"/>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彩色激光打印机 </a:t>
            </a:r>
          </a:p>
        </p:txBody>
      </p:sp>
      <p:sp>
        <p:nvSpPr>
          <p:cNvPr id="60420" name="文本框 46092">
            <a:hlinkClick r:id="rId2" action="ppaction://hlinksldjump"/>
            <a:extLst>
              <a:ext uri="{FF2B5EF4-FFF2-40B4-BE49-F238E27FC236}">
                <a16:creationId xmlns:a16="http://schemas.microsoft.com/office/drawing/2014/main" id="{3433BB61-1F3C-4490-9D99-30D2F2EB8B48}"/>
              </a:ext>
            </a:extLst>
          </p:cNvPr>
          <p:cNvSpPr txBox="1">
            <a:spLocks noChangeArrowheads="1"/>
          </p:cNvSpPr>
          <p:nvPr/>
        </p:nvSpPr>
        <p:spPr bwMode="auto">
          <a:xfrm>
            <a:off x="6156325" y="3717925"/>
            <a:ext cx="2160588"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solidFill>
                  <a:srgbClr val="A50021"/>
                </a:solidFill>
                <a:latin typeface="微软雅黑" panose="020B0503020204020204" pitchFamily="34" charset="-122"/>
                <a:ea typeface="微软雅黑" panose="020B0503020204020204" pitchFamily="34" charset="-122"/>
              </a:rPr>
              <a:t>彩色喷墨打印机</a:t>
            </a:r>
          </a:p>
        </p:txBody>
      </p:sp>
      <p:sp>
        <p:nvSpPr>
          <p:cNvPr id="60421" name="文本框 46093">
            <a:hlinkClick r:id="rId3" action="ppaction://hlinksldjump"/>
            <a:extLst>
              <a:ext uri="{FF2B5EF4-FFF2-40B4-BE49-F238E27FC236}">
                <a16:creationId xmlns:a16="http://schemas.microsoft.com/office/drawing/2014/main" id="{20935FC3-05C4-4289-895B-EE519EC484F8}"/>
              </a:ext>
            </a:extLst>
          </p:cNvPr>
          <p:cNvSpPr txBox="1">
            <a:spLocks noChangeArrowheads="1"/>
          </p:cNvSpPr>
          <p:nvPr/>
        </p:nvSpPr>
        <p:spPr bwMode="auto">
          <a:xfrm>
            <a:off x="6156325" y="4725988"/>
            <a:ext cx="2159000"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彩色热升华打印机</a:t>
            </a:r>
          </a:p>
        </p:txBody>
      </p:sp>
      <p:pic>
        <p:nvPicPr>
          <p:cNvPr id="60422" name="图片 46094" descr="彩色喷墨打印机">
            <a:extLst>
              <a:ext uri="{FF2B5EF4-FFF2-40B4-BE49-F238E27FC236}">
                <a16:creationId xmlns:a16="http://schemas.microsoft.com/office/drawing/2014/main" id="{6BFE5418-D2AC-4086-B949-AB510C082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4725988"/>
            <a:ext cx="2566987"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3" name="组合 57">
            <a:extLst>
              <a:ext uri="{FF2B5EF4-FFF2-40B4-BE49-F238E27FC236}">
                <a16:creationId xmlns:a16="http://schemas.microsoft.com/office/drawing/2014/main" id="{5A7905AA-B2C3-4C4E-967A-145A1FDD79E1}"/>
              </a:ext>
            </a:extLst>
          </p:cNvPr>
          <p:cNvGrpSpPr>
            <a:grpSpLocks/>
          </p:cNvGrpSpPr>
          <p:nvPr/>
        </p:nvGrpSpPr>
        <p:grpSpPr bwMode="auto">
          <a:xfrm>
            <a:off x="-79375" y="2636838"/>
            <a:ext cx="1598613" cy="647700"/>
            <a:chOff x="165564" y="2276872"/>
            <a:chExt cx="1598124" cy="648072"/>
          </a:xfrm>
        </p:grpSpPr>
        <p:sp>
          <p:nvSpPr>
            <p:cNvPr id="60451" name="矩形 10">
              <a:extLst>
                <a:ext uri="{FF2B5EF4-FFF2-40B4-BE49-F238E27FC236}">
                  <a16:creationId xmlns:a16="http://schemas.microsoft.com/office/drawing/2014/main" id="{A135DAD9-9082-4D85-AAF1-A877B53C4C90}"/>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0452" name="等腰三角形 11">
              <a:extLst>
                <a:ext uri="{FF2B5EF4-FFF2-40B4-BE49-F238E27FC236}">
                  <a16:creationId xmlns:a16="http://schemas.microsoft.com/office/drawing/2014/main" id="{758A8E8C-C985-4130-AA9B-DFAF22E8B69E}"/>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0453" name="矩形 60">
              <a:extLst>
                <a:ext uri="{FF2B5EF4-FFF2-40B4-BE49-F238E27FC236}">
                  <a16:creationId xmlns:a16="http://schemas.microsoft.com/office/drawing/2014/main" id="{25721DE9-36D7-41BF-A189-30038785286A}"/>
                </a:ext>
              </a:extLst>
            </p:cNvPr>
            <p:cNvSpPr>
              <a:spLocks noChangeArrowheads="1"/>
            </p:cNvSpPr>
            <p:nvPr/>
          </p:nvSpPr>
          <p:spPr bwMode="auto">
            <a:xfrm>
              <a:off x="165564" y="2413900"/>
              <a:ext cx="1569389"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打印输出设备</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5" action="ppaction://hlinksldjump"/>
            <a:extLst>
              <a:ext uri="{FF2B5EF4-FFF2-40B4-BE49-F238E27FC236}">
                <a16:creationId xmlns:a16="http://schemas.microsoft.com/office/drawing/2014/main" id="{2F469F6B-EE35-2241-9679-BE0C09B96783}"/>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7" name="矩形 10">
            <a:hlinkClick r:id="rId5" action="ppaction://hlinksldjump"/>
            <a:extLst>
              <a:ext uri="{FF2B5EF4-FFF2-40B4-BE49-F238E27FC236}">
                <a16:creationId xmlns:a16="http://schemas.microsoft.com/office/drawing/2014/main" id="{7F728010-E733-7349-84AC-A83219D08A85}"/>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5" action="ppaction://hlinksldjump"/>
            <a:extLst>
              <a:ext uri="{FF2B5EF4-FFF2-40B4-BE49-F238E27FC236}">
                <a16:creationId xmlns:a16="http://schemas.microsoft.com/office/drawing/2014/main" id="{52BB5EAD-5BCB-5542-B5E7-BA0A45059BDE}"/>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6" action="ppaction://hlinksldjump"/>
            <a:extLst>
              <a:ext uri="{FF2B5EF4-FFF2-40B4-BE49-F238E27FC236}">
                <a16:creationId xmlns:a16="http://schemas.microsoft.com/office/drawing/2014/main" id="{E447CD5C-64BE-D243-B8EB-7DE784D57D99}"/>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60428" name="组合 8">
            <a:extLst>
              <a:ext uri="{FF2B5EF4-FFF2-40B4-BE49-F238E27FC236}">
                <a16:creationId xmlns:a16="http://schemas.microsoft.com/office/drawing/2014/main" id="{2BB87281-C6AD-4ED7-96AC-96D55DFD0C5D}"/>
              </a:ext>
            </a:extLst>
          </p:cNvPr>
          <p:cNvGrpSpPr>
            <a:grpSpLocks/>
          </p:cNvGrpSpPr>
          <p:nvPr/>
        </p:nvGrpSpPr>
        <p:grpSpPr bwMode="auto">
          <a:xfrm>
            <a:off x="8526463" y="3552825"/>
            <a:ext cx="504825" cy="504825"/>
            <a:chOff x="8521417" y="2709863"/>
            <a:chExt cx="504056" cy="504056"/>
          </a:xfrm>
        </p:grpSpPr>
        <p:sp>
          <p:nvSpPr>
            <p:cNvPr id="44" name="椭圆 43">
              <a:extLst>
                <a:ext uri="{FF2B5EF4-FFF2-40B4-BE49-F238E27FC236}">
                  <a16:creationId xmlns:a16="http://schemas.microsoft.com/office/drawing/2014/main" id="{A8E346B5-4DF0-774C-B5C6-6B9388577CC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5E5CE445-67D4-D344-A288-ACC1FB83E51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7" action="ppaction://hlinksldjump" tooltip="下一个知识点"/>
              <a:extLst>
                <a:ext uri="{FF2B5EF4-FFF2-40B4-BE49-F238E27FC236}">
                  <a16:creationId xmlns:a16="http://schemas.microsoft.com/office/drawing/2014/main" id="{1EE9D8A6-BD33-E741-9E29-D1609B612E9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0429" name="组合 23">
            <a:extLst>
              <a:ext uri="{FF2B5EF4-FFF2-40B4-BE49-F238E27FC236}">
                <a16:creationId xmlns:a16="http://schemas.microsoft.com/office/drawing/2014/main" id="{6B626066-8553-4676-90E4-A87048DB804C}"/>
              </a:ext>
            </a:extLst>
          </p:cNvPr>
          <p:cNvGrpSpPr>
            <a:grpSpLocks/>
          </p:cNvGrpSpPr>
          <p:nvPr/>
        </p:nvGrpSpPr>
        <p:grpSpPr bwMode="auto">
          <a:xfrm>
            <a:off x="8526463" y="4364038"/>
            <a:ext cx="504825" cy="504825"/>
            <a:chOff x="8432678" y="1661126"/>
            <a:chExt cx="504056" cy="504056"/>
          </a:xfrm>
        </p:grpSpPr>
        <p:sp>
          <p:nvSpPr>
            <p:cNvPr id="48" name="椭圆 47">
              <a:extLst>
                <a:ext uri="{FF2B5EF4-FFF2-40B4-BE49-F238E27FC236}">
                  <a16:creationId xmlns:a16="http://schemas.microsoft.com/office/drawing/2014/main" id="{DFD38131-92FC-3E4A-9C78-BAA4873AC8A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8" action="ppaction://hlinksldjump" tooltip="返回知识点目录"/>
              <a:extLst>
                <a:ext uri="{FF2B5EF4-FFF2-40B4-BE49-F238E27FC236}">
                  <a16:creationId xmlns:a16="http://schemas.microsoft.com/office/drawing/2014/main" id="{9F71BDC5-0DEA-C548-9325-516582354E9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A82CBA0E-31A4-A144-83F2-43AA4EC3A42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0430" name="组合 14">
            <a:extLst>
              <a:ext uri="{FF2B5EF4-FFF2-40B4-BE49-F238E27FC236}">
                <a16:creationId xmlns:a16="http://schemas.microsoft.com/office/drawing/2014/main" id="{737679E3-612B-4618-ACF2-251DCA469096}"/>
              </a:ext>
            </a:extLst>
          </p:cNvPr>
          <p:cNvGrpSpPr>
            <a:grpSpLocks/>
          </p:cNvGrpSpPr>
          <p:nvPr/>
        </p:nvGrpSpPr>
        <p:grpSpPr bwMode="auto">
          <a:xfrm>
            <a:off x="8526463" y="2741613"/>
            <a:ext cx="504825" cy="504825"/>
            <a:chOff x="8532440" y="3501008"/>
            <a:chExt cx="504056" cy="504056"/>
          </a:xfrm>
        </p:grpSpPr>
        <p:grpSp>
          <p:nvGrpSpPr>
            <p:cNvPr id="60435" name="组合 15">
              <a:extLst>
                <a:ext uri="{FF2B5EF4-FFF2-40B4-BE49-F238E27FC236}">
                  <a16:creationId xmlns:a16="http://schemas.microsoft.com/office/drawing/2014/main" id="{C3E2F0B7-1D69-402C-B1CB-4441D3497AF6}"/>
                </a:ext>
              </a:extLst>
            </p:cNvPr>
            <p:cNvGrpSpPr>
              <a:grpSpLocks/>
            </p:cNvGrpSpPr>
            <p:nvPr/>
          </p:nvGrpSpPr>
          <p:grpSpPr bwMode="auto">
            <a:xfrm>
              <a:off x="8532440" y="3501008"/>
              <a:ext cx="504056" cy="504056"/>
              <a:chOff x="8532440" y="3501008"/>
              <a:chExt cx="504056" cy="504056"/>
            </a:xfrm>
          </p:grpSpPr>
          <p:sp>
            <p:nvSpPr>
              <p:cNvPr id="54" name="椭圆 53">
                <a:extLst>
                  <a:ext uri="{FF2B5EF4-FFF2-40B4-BE49-F238E27FC236}">
                    <a16:creationId xmlns:a16="http://schemas.microsoft.com/office/drawing/2014/main" id="{D604E813-829D-A441-9364-6E31C77D13D2}"/>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9" action="ppaction://hlinksldjump" tooltip="上一个知识点"/>
                <a:extLst>
                  <a:ext uri="{FF2B5EF4-FFF2-40B4-BE49-F238E27FC236}">
                    <a16:creationId xmlns:a16="http://schemas.microsoft.com/office/drawing/2014/main" id="{79E5E03D-BBFE-1F4F-A96A-BA2980D7D58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3" name="椭圆 52">
              <a:extLst>
                <a:ext uri="{FF2B5EF4-FFF2-40B4-BE49-F238E27FC236}">
                  <a16:creationId xmlns:a16="http://schemas.microsoft.com/office/drawing/2014/main" id="{4C686B97-986A-4545-AADB-2C25DDA3D36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60431" name="图片 25">
            <a:extLst>
              <a:ext uri="{FF2B5EF4-FFF2-40B4-BE49-F238E27FC236}">
                <a16:creationId xmlns:a16="http://schemas.microsoft.com/office/drawing/2014/main" id="{2241F3B7-2205-4F89-B577-0A3DF3BA9557}"/>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6638"/>
          <a:stretch>
            <a:fillRect/>
          </a:stretch>
        </p:blipFill>
        <p:spPr bwMode="auto">
          <a:xfrm>
            <a:off x="6475413" y="433388"/>
            <a:ext cx="219233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文本框 1">
            <a:extLst>
              <a:ext uri="{FF2B5EF4-FFF2-40B4-BE49-F238E27FC236}">
                <a16:creationId xmlns:a16="http://schemas.microsoft.com/office/drawing/2014/main" id="{4B3E4FD3-F255-7F4C-A8D2-9D0916EDA3D3}"/>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0433" name="文本框 26631">
            <a:extLst>
              <a:ext uri="{FF2B5EF4-FFF2-40B4-BE49-F238E27FC236}">
                <a16:creationId xmlns:a16="http://schemas.microsoft.com/office/drawing/2014/main" id="{A37F2EAE-A76C-4EF3-B548-AFD903A30F63}"/>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6" name="圆角矩形 35">
            <a:extLst>
              <a:ext uri="{FF2B5EF4-FFF2-40B4-BE49-F238E27FC236}">
                <a16:creationId xmlns:a16="http://schemas.microsoft.com/office/drawing/2014/main" id="{55BDAD36-D208-3748-A78E-72A698806C3E}"/>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圆角矩形 47112">
            <a:extLst>
              <a:ext uri="{FF2B5EF4-FFF2-40B4-BE49-F238E27FC236}">
                <a16:creationId xmlns:a16="http://schemas.microsoft.com/office/drawing/2014/main" id="{9F4112B3-8B4F-4A9D-942E-A66930A43659}"/>
              </a:ext>
            </a:extLst>
          </p:cNvPr>
          <p:cNvSpPr>
            <a:spLocks noChangeArrowheads="1"/>
          </p:cNvSpPr>
          <p:nvPr/>
        </p:nvSpPr>
        <p:spPr bwMode="auto">
          <a:xfrm>
            <a:off x="1657350" y="2459038"/>
            <a:ext cx="4283075" cy="2516187"/>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1442" name="文本框 47113">
            <a:extLst>
              <a:ext uri="{FF2B5EF4-FFF2-40B4-BE49-F238E27FC236}">
                <a16:creationId xmlns:a16="http://schemas.microsoft.com/office/drawing/2014/main" id="{F7070848-5489-4596-9249-748DA43F437D}"/>
              </a:ext>
            </a:extLst>
          </p:cNvPr>
          <p:cNvSpPr txBox="1">
            <a:spLocks noChangeArrowheads="1"/>
          </p:cNvSpPr>
          <p:nvPr/>
        </p:nvSpPr>
        <p:spPr bwMode="auto">
          <a:xfrm>
            <a:off x="1851025" y="2789238"/>
            <a:ext cx="40894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彩色热升华打印机是一种专业高档打印机，输出图像色调连续、有透明感，质量和照片一致，使用固态颜料，采用YMC（黄、品红、青）三种颜料。</a:t>
            </a:r>
          </a:p>
        </p:txBody>
      </p:sp>
      <p:sp>
        <p:nvSpPr>
          <p:cNvPr id="61443" name="文本框 47115">
            <a:hlinkClick r:id="rId2" action="ppaction://hlinksldjump"/>
            <a:extLst>
              <a:ext uri="{FF2B5EF4-FFF2-40B4-BE49-F238E27FC236}">
                <a16:creationId xmlns:a16="http://schemas.microsoft.com/office/drawing/2014/main" id="{4A6D1369-2938-4379-AFB4-A665DA616B25}"/>
              </a:ext>
            </a:extLst>
          </p:cNvPr>
          <p:cNvSpPr txBox="1">
            <a:spLocks noChangeArrowheads="1"/>
          </p:cNvSpPr>
          <p:nvPr/>
        </p:nvSpPr>
        <p:spPr bwMode="auto">
          <a:xfrm>
            <a:off x="6156325" y="2708275"/>
            <a:ext cx="2160588" cy="379413"/>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彩色激光打印机 </a:t>
            </a:r>
          </a:p>
        </p:txBody>
      </p:sp>
      <p:sp>
        <p:nvSpPr>
          <p:cNvPr id="61444" name="文本框 47116">
            <a:hlinkClick r:id="rId3" action="ppaction://hlinksldjump"/>
            <a:extLst>
              <a:ext uri="{FF2B5EF4-FFF2-40B4-BE49-F238E27FC236}">
                <a16:creationId xmlns:a16="http://schemas.microsoft.com/office/drawing/2014/main" id="{B46996C1-EDB5-44EB-86A3-5C0BD677EC35}"/>
              </a:ext>
            </a:extLst>
          </p:cNvPr>
          <p:cNvSpPr txBox="1">
            <a:spLocks noChangeArrowheads="1"/>
          </p:cNvSpPr>
          <p:nvPr/>
        </p:nvSpPr>
        <p:spPr bwMode="auto">
          <a:xfrm>
            <a:off x="6156325" y="3717925"/>
            <a:ext cx="2160588"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彩色喷墨打印机</a:t>
            </a:r>
          </a:p>
        </p:txBody>
      </p:sp>
      <p:sp>
        <p:nvSpPr>
          <p:cNvPr id="61445" name="文本框 47117">
            <a:hlinkClick r:id="rId2" action="ppaction://hlinksldjump"/>
            <a:extLst>
              <a:ext uri="{FF2B5EF4-FFF2-40B4-BE49-F238E27FC236}">
                <a16:creationId xmlns:a16="http://schemas.microsoft.com/office/drawing/2014/main" id="{8BB32EBA-BB50-4D36-811A-4E3A33D2A966}"/>
              </a:ext>
            </a:extLst>
          </p:cNvPr>
          <p:cNvSpPr txBox="1">
            <a:spLocks noChangeArrowheads="1"/>
          </p:cNvSpPr>
          <p:nvPr/>
        </p:nvSpPr>
        <p:spPr bwMode="auto">
          <a:xfrm>
            <a:off x="6156325" y="4725988"/>
            <a:ext cx="2159000" cy="377825"/>
          </a:xfrm>
          <a:prstGeom prst="rect">
            <a:avLst/>
          </a:prstGeom>
          <a:gradFill rotWithShape="0">
            <a:gsLst>
              <a:gs pos="0">
                <a:srgbClr val="FFFFFF"/>
              </a:gs>
              <a:gs pos="100000">
                <a:srgbClr val="3366CC"/>
              </a:gs>
            </a:gsLst>
            <a:path path="shape">
              <a:fillToRect l="50000" t="50000" r="50000" b="50000"/>
            </a:path>
          </a:gradFill>
          <a:ln w="12700">
            <a:solidFill>
              <a:srgbClr val="3366CC"/>
            </a:solidFill>
            <a:miter lim="800000"/>
            <a:headEnd/>
            <a:tailEnd/>
          </a:ln>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solidFill>
                  <a:srgbClr val="A50021"/>
                </a:solidFill>
                <a:latin typeface="微软雅黑" panose="020B0503020204020204" pitchFamily="34" charset="-122"/>
                <a:ea typeface="微软雅黑" panose="020B0503020204020204" pitchFamily="34" charset="-122"/>
              </a:rPr>
              <a:t>彩色热升华打印机</a:t>
            </a:r>
          </a:p>
        </p:txBody>
      </p:sp>
      <p:pic>
        <p:nvPicPr>
          <p:cNvPr id="61446" name="图片 47118" descr="彩色热升华打印机">
            <a:extLst>
              <a:ext uri="{FF2B5EF4-FFF2-40B4-BE49-F238E27FC236}">
                <a16:creationId xmlns:a16="http://schemas.microsoft.com/office/drawing/2014/main" id="{ABCD4586-444C-4BCC-A1B3-61349DDCE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8863" y="4549775"/>
            <a:ext cx="1976437"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47" name="组合 57">
            <a:extLst>
              <a:ext uri="{FF2B5EF4-FFF2-40B4-BE49-F238E27FC236}">
                <a16:creationId xmlns:a16="http://schemas.microsoft.com/office/drawing/2014/main" id="{B439E18D-FE8D-4A4E-803E-35B7D6030599}"/>
              </a:ext>
            </a:extLst>
          </p:cNvPr>
          <p:cNvGrpSpPr>
            <a:grpSpLocks/>
          </p:cNvGrpSpPr>
          <p:nvPr/>
        </p:nvGrpSpPr>
        <p:grpSpPr bwMode="auto">
          <a:xfrm>
            <a:off x="-79375" y="2636838"/>
            <a:ext cx="1598613" cy="647700"/>
            <a:chOff x="165564" y="2276872"/>
            <a:chExt cx="1598124" cy="648072"/>
          </a:xfrm>
        </p:grpSpPr>
        <p:sp>
          <p:nvSpPr>
            <p:cNvPr id="61475" name="矩形 10">
              <a:extLst>
                <a:ext uri="{FF2B5EF4-FFF2-40B4-BE49-F238E27FC236}">
                  <a16:creationId xmlns:a16="http://schemas.microsoft.com/office/drawing/2014/main" id="{BB19FB41-3219-4367-AB70-952DD189C3C2}"/>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1476" name="等腰三角形 11">
              <a:extLst>
                <a:ext uri="{FF2B5EF4-FFF2-40B4-BE49-F238E27FC236}">
                  <a16:creationId xmlns:a16="http://schemas.microsoft.com/office/drawing/2014/main" id="{E98A7FFF-6AA2-4029-A8F7-A1DBF4DB1067}"/>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1477" name="矩形 60">
              <a:extLst>
                <a:ext uri="{FF2B5EF4-FFF2-40B4-BE49-F238E27FC236}">
                  <a16:creationId xmlns:a16="http://schemas.microsoft.com/office/drawing/2014/main" id="{4E3DC92A-F565-463A-B9A9-677DA6521F6C}"/>
                </a:ext>
              </a:extLst>
            </p:cNvPr>
            <p:cNvSpPr>
              <a:spLocks noChangeArrowheads="1"/>
            </p:cNvSpPr>
            <p:nvPr/>
          </p:nvSpPr>
          <p:spPr bwMode="auto">
            <a:xfrm>
              <a:off x="165564" y="2413900"/>
              <a:ext cx="1569389"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打印输出设备</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5" action="ppaction://hlinksldjump"/>
            <a:extLst>
              <a:ext uri="{FF2B5EF4-FFF2-40B4-BE49-F238E27FC236}">
                <a16:creationId xmlns:a16="http://schemas.microsoft.com/office/drawing/2014/main" id="{6B78849B-5DA9-FB46-9DA5-89266EEC4217}"/>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7" name="矩形 10">
            <a:hlinkClick r:id="rId5" action="ppaction://hlinksldjump"/>
            <a:extLst>
              <a:ext uri="{FF2B5EF4-FFF2-40B4-BE49-F238E27FC236}">
                <a16:creationId xmlns:a16="http://schemas.microsoft.com/office/drawing/2014/main" id="{81E587FE-0AD1-8C4E-8169-190FFD4CDB55}"/>
              </a:ext>
            </a:extLst>
          </p:cNvPr>
          <p:cNvSpPr>
            <a:spLocks noChangeArrowheads="1"/>
          </p:cNvSpPr>
          <p:nvPr/>
        </p:nvSpPr>
        <p:spPr bwMode="auto">
          <a:xfrm>
            <a:off x="-746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5" action="ppaction://hlinksldjump"/>
            <a:extLst>
              <a:ext uri="{FF2B5EF4-FFF2-40B4-BE49-F238E27FC236}">
                <a16:creationId xmlns:a16="http://schemas.microsoft.com/office/drawing/2014/main" id="{49DC5516-0D35-674E-8A89-FE182C4E50A4}"/>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2" name="矩形 10">
            <a:hlinkClick r:id="rId6" action="ppaction://hlinksldjump"/>
            <a:extLst>
              <a:ext uri="{FF2B5EF4-FFF2-40B4-BE49-F238E27FC236}">
                <a16:creationId xmlns:a16="http://schemas.microsoft.com/office/drawing/2014/main" id="{A6D7DD96-C8AE-4E44-A5BE-72221079EF1D}"/>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61452" name="组合 8">
            <a:extLst>
              <a:ext uri="{FF2B5EF4-FFF2-40B4-BE49-F238E27FC236}">
                <a16:creationId xmlns:a16="http://schemas.microsoft.com/office/drawing/2014/main" id="{F96E9274-D415-4CAD-B570-41DE48AAA63D}"/>
              </a:ext>
            </a:extLst>
          </p:cNvPr>
          <p:cNvGrpSpPr>
            <a:grpSpLocks/>
          </p:cNvGrpSpPr>
          <p:nvPr/>
        </p:nvGrpSpPr>
        <p:grpSpPr bwMode="auto">
          <a:xfrm>
            <a:off x="8526463" y="3552825"/>
            <a:ext cx="504825" cy="504825"/>
            <a:chOff x="8521417" y="2709863"/>
            <a:chExt cx="504056" cy="504056"/>
          </a:xfrm>
        </p:grpSpPr>
        <p:sp>
          <p:nvSpPr>
            <p:cNvPr id="44" name="椭圆 43">
              <a:extLst>
                <a:ext uri="{FF2B5EF4-FFF2-40B4-BE49-F238E27FC236}">
                  <a16:creationId xmlns:a16="http://schemas.microsoft.com/office/drawing/2014/main" id="{BB3185D2-55E6-9B4B-9978-737ECA63D5A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3C457E72-5DDE-CF43-B659-EB93FB67E717}"/>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7" action="ppaction://hlinksldjump" tooltip="下一个知识点"/>
              <a:extLst>
                <a:ext uri="{FF2B5EF4-FFF2-40B4-BE49-F238E27FC236}">
                  <a16:creationId xmlns:a16="http://schemas.microsoft.com/office/drawing/2014/main" id="{0B419A0C-87A0-5143-A9DD-E2A99E43546F}"/>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1453" name="组合 23">
            <a:extLst>
              <a:ext uri="{FF2B5EF4-FFF2-40B4-BE49-F238E27FC236}">
                <a16:creationId xmlns:a16="http://schemas.microsoft.com/office/drawing/2014/main" id="{CECF76D2-731C-4870-8AC8-33E3F5636166}"/>
              </a:ext>
            </a:extLst>
          </p:cNvPr>
          <p:cNvGrpSpPr>
            <a:grpSpLocks/>
          </p:cNvGrpSpPr>
          <p:nvPr/>
        </p:nvGrpSpPr>
        <p:grpSpPr bwMode="auto">
          <a:xfrm>
            <a:off x="8526463" y="4364038"/>
            <a:ext cx="504825" cy="504825"/>
            <a:chOff x="8432678" y="1661126"/>
            <a:chExt cx="504056" cy="504056"/>
          </a:xfrm>
        </p:grpSpPr>
        <p:sp>
          <p:nvSpPr>
            <p:cNvPr id="48" name="椭圆 47">
              <a:extLst>
                <a:ext uri="{FF2B5EF4-FFF2-40B4-BE49-F238E27FC236}">
                  <a16:creationId xmlns:a16="http://schemas.microsoft.com/office/drawing/2014/main" id="{3D0630F6-646F-C445-B784-0DB5A93E8C2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8" action="ppaction://hlinksldjump" tooltip="返回知识点目录"/>
              <a:extLst>
                <a:ext uri="{FF2B5EF4-FFF2-40B4-BE49-F238E27FC236}">
                  <a16:creationId xmlns:a16="http://schemas.microsoft.com/office/drawing/2014/main" id="{3C6DDEB8-95C0-D443-94F0-7E73AD49AF0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618C07A5-43B8-4C41-897D-4B751D57FAC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1454" name="组合 14">
            <a:extLst>
              <a:ext uri="{FF2B5EF4-FFF2-40B4-BE49-F238E27FC236}">
                <a16:creationId xmlns:a16="http://schemas.microsoft.com/office/drawing/2014/main" id="{86A21899-1CE5-4DD9-9D1D-D6CC357875DB}"/>
              </a:ext>
            </a:extLst>
          </p:cNvPr>
          <p:cNvGrpSpPr>
            <a:grpSpLocks/>
          </p:cNvGrpSpPr>
          <p:nvPr/>
        </p:nvGrpSpPr>
        <p:grpSpPr bwMode="auto">
          <a:xfrm>
            <a:off x="8526463" y="2741613"/>
            <a:ext cx="504825" cy="504825"/>
            <a:chOff x="8532440" y="3501008"/>
            <a:chExt cx="504056" cy="504056"/>
          </a:xfrm>
        </p:grpSpPr>
        <p:grpSp>
          <p:nvGrpSpPr>
            <p:cNvPr id="61459" name="组合 15">
              <a:extLst>
                <a:ext uri="{FF2B5EF4-FFF2-40B4-BE49-F238E27FC236}">
                  <a16:creationId xmlns:a16="http://schemas.microsoft.com/office/drawing/2014/main" id="{E63B4B00-2EC8-4E8A-897D-35C5AAFDC95C}"/>
                </a:ext>
              </a:extLst>
            </p:cNvPr>
            <p:cNvGrpSpPr>
              <a:grpSpLocks/>
            </p:cNvGrpSpPr>
            <p:nvPr/>
          </p:nvGrpSpPr>
          <p:grpSpPr bwMode="auto">
            <a:xfrm>
              <a:off x="8532440" y="3501008"/>
              <a:ext cx="504056" cy="504056"/>
              <a:chOff x="8532440" y="3501008"/>
              <a:chExt cx="504056" cy="504056"/>
            </a:xfrm>
          </p:grpSpPr>
          <p:sp>
            <p:nvSpPr>
              <p:cNvPr id="54" name="椭圆 53">
                <a:extLst>
                  <a:ext uri="{FF2B5EF4-FFF2-40B4-BE49-F238E27FC236}">
                    <a16:creationId xmlns:a16="http://schemas.microsoft.com/office/drawing/2014/main" id="{6A4604DF-CBD6-6D4E-BC1A-DDB2F0556C74}"/>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9" action="ppaction://hlinksldjump" tooltip="上一个知识点"/>
                <a:extLst>
                  <a:ext uri="{FF2B5EF4-FFF2-40B4-BE49-F238E27FC236}">
                    <a16:creationId xmlns:a16="http://schemas.microsoft.com/office/drawing/2014/main" id="{62FD2381-869D-A345-92A9-F3E37BDF504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3" name="椭圆 52">
              <a:extLst>
                <a:ext uri="{FF2B5EF4-FFF2-40B4-BE49-F238E27FC236}">
                  <a16:creationId xmlns:a16="http://schemas.microsoft.com/office/drawing/2014/main" id="{347DE562-7504-7E41-9197-0D96480F75D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pic>
        <p:nvPicPr>
          <p:cNvPr id="61455" name="图片 25">
            <a:extLst>
              <a:ext uri="{FF2B5EF4-FFF2-40B4-BE49-F238E27FC236}">
                <a16:creationId xmlns:a16="http://schemas.microsoft.com/office/drawing/2014/main" id="{B9219576-11FC-4AAA-BC43-86AE42A6292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6638"/>
          <a:stretch>
            <a:fillRect/>
          </a:stretch>
        </p:blipFill>
        <p:spPr bwMode="auto">
          <a:xfrm>
            <a:off x="6475413" y="433388"/>
            <a:ext cx="2192337" cy="154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文本框 1">
            <a:extLst>
              <a:ext uri="{FF2B5EF4-FFF2-40B4-BE49-F238E27FC236}">
                <a16:creationId xmlns:a16="http://schemas.microsoft.com/office/drawing/2014/main" id="{8C640BD6-5D04-964B-BD04-902419F66BB0}"/>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1457" name="文本框 26631">
            <a:extLst>
              <a:ext uri="{FF2B5EF4-FFF2-40B4-BE49-F238E27FC236}">
                <a16:creationId xmlns:a16="http://schemas.microsoft.com/office/drawing/2014/main" id="{83BF7E9B-1093-46E3-95C8-FF1065E3A725}"/>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9" name="圆角矩形 38">
            <a:extLst>
              <a:ext uri="{FF2B5EF4-FFF2-40B4-BE49-F238E27FC236}">
                <a16:creationId xmlns:a16="http://schemas.microsoft.com/office/drawing/2014/main" id="{B4096543-4256-A14E-B68A-4030599C595D}"/>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圆角矩形 48136">
            <a:extLst>
              <a:ext uri="{FF2B5EF4-FFF2-40B4-BE49-F238E27FC236}">
                <a16:creationId xmlns:a16="http://schemas.microsoft.com/office/drawing/2014/main" id="{7286357E-FE19-473B-B7B8-6642C5D7169D}"/>
              </a:ext>
            </a:extLst>
          </p:cNvPr>
          <p:cNvSpPr>
            <a:spLocks noChangeArrowheads="1"/>
          </p:cNvSpPr>
          <p:nvPr/>
        </p:nvSpPr>
        <p:spPr bwMode="auto">
          <a:xfrm>
            <a:off x="2411413" y="2814638"/>
            <a:ext cx="5186362" cy="2195512"/>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2466" name="文本框 48137">
            <a:extLst>
              <a:ext uri="{FF2B5EF4-FFF2-40B4-BE49-F238E27FC236}">
                <a16:creationId xmlns:a16="http://schemas.microsoft.com/office/drawing/2014/main" id="{081E761F-4E50-466B-A180-39B9BC536EBE}"/>
              </a:ext>
            </a:extLst>
          </p:cNvPr>
          <p:cNvSpPr txBox="1">
            <a:spLocks noChangeArrowheads="1"/>
          </p:cNvSpPr>
          <p:nvPr/>
        </p:nvSpPr>
        <p:spPr bwMode="auto">
          <a:xfrm>
            <a:off x="2543175" y="3219450"/>
            <a:ext cx="4968875" cy="129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彩色投影机简称投影仪，是一种数字化输出设备，主要用于大屏幕显示输出，所以使用时配有大尺寸幕布。</a:t>
            </a:r>
          </a:p>
        </p:txBody>
      </p:sp>
      <p:pic>
        <p:nvPicPr>
          <p:cNvPr id="62467" name="图片 48138" descr="投影仪1">
            <a:extLst>
              <a:ext uri="{FF2B5EF4-FFF2-40B4-BE49-F238E27FC236}">
                <a16:creationId xmlns:a16="http://schemas.microsoft.com/office/drawing/2014/main" id="{0DBCCF46-00EA-4040-B78D-695208D0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1900238"/>
            <a:ext cx="2232025"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图片 48139" descr="投影布1">
            <a:extLst>
              <a:ext uri="{FF2B5EF4-FFF2-40B4-BE49-F238E27FC236}">
                <a16:creationId xmlns:a16="http://schemas.microsoft.com/office/drawing/2014/main" id="{68009F1F-B7D7-4E48-A9F8-085F7C8AF4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6550" y="4179888"/>
            <a:ext cx="1077913" cy="188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2469" name="组合 57">
            <a:extLst>
              <a:ext uri="{FF2B5EF4-FFF2-40B4-BE49-F238E27FC236}">
                <a16:creationId xmlns:a16="http://schemas.microsoft.com/office/drawing/2014/main" id="{DF0000AE-4F42-415E-A409-64DCC5AD036E}"/>
              </a:ext>
            </a:extLst>
          </p:cNvPr>
          <p:cNvGrpSpPr>
            <a:grpSpLocks/>
          </p:cNvGrpSpPr>
          <p:nvPr/>
        </p:nvGrpSpPr>
        <p:grpSpPr bwMode="auto">
          <a:xfrm>
            <a:off x="0" y="3357563"/>
            <a:ext cx="1519238" cy="647700"/>
            <a:chOff x="244713" y="2276872"/>
            <a:chExt cx="1518975" cy="648072"/>
          </a:xfrm>
        </p:grpSpPr>
        <p:sp>
          <p:nvSpPr>
            <p:cNvPr id="62496" name="矩形 10">
              <a:extLst>
                <a:ext uri="{FF2B5EF4-FFF2-40B4-BE49-F238E27FC236}">
                  <a16:creationId xmlns:a16="http://schemas.microsoft.com/office/drawing/2014/main" id="{6404F9A6-9B1C-4230-A969-E8EBB1A67F5D}"/>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2497" name="等腰三角形 11">
              <a:extLst>
                <a:ext uri="{FF2B5EF4-FFF2-40B4-BE49-F238E27FC236}">
                  <a16:creationId xmlns:a16="http://schemas.microsoft.com/office/drawing/2014/main" id="{383A56C0-EAEC-4019-92E9-8889D8FFA758}"/>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2498" name="矩形 60">
              <a:extLst>
                <a:ext uri="{FF2B5EF4-FFF2-40B4-BE49-F238E27FC236}">
                  <a16:creationId xmlns:a16="http://schemas.microsoft.com/office/drawing/2014/main" id="{6E807B54-5BB5-40BC-812B-F6D63F50D936}"/>
                </a:ext>
              </a:extLst>
            </p:cNvPr>
            <p:cNvSpPr>
              <a:spLocks noChangeArrowheads="1"/>
            </p:cNvSpPr>
            <p:nvPr/>
          </p:nvSpPr>
          <p:spPr bwMode="auto">
            <a:xfrm>
              <a:off x="280960" y="2413900"/>
              <a:ext cx="1338596"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彩色投影仪</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5" name="矩形 10">
            <a:hlinkClick r:id="rId4" action="ppaction://hlinksldjump"/>
            <a:extLst>
              <a:ext uri="{FF2B5EF4-FFF2-40B4-BE49-F238E27FC236}">
                <a16:creationId xmlns:a16="http://schemas.microsoft.com/office/drawing/2014/main" id="{4E78AB64-B751-B240-B3CB-0A85B28ABC82}"/>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9" name="矩形 10">
            <a:hlinkClick r:id="rId5" action="ppaction://hlinksldjump"/>
            <a:extLst>
              <a:ext uri="{FF2B5EF4-FFF2-40B4-BE49-F238E27FC236}">
                <a16:creationId xmlns:a16="http://schemas.microsoft.com/office/drawing/2014/main" id="{3C7B2BA7-0C8A-4A4C-BB87-73482C35AE75}"/>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0" name="矩形 10">
            <a:hlinkClick r:id="rId4" action="ppaction://hlinksldjump"/>
            <a:extLst>
              <a:ext uri="{FF2B5EF4-FFF2-40B4-BE49-F238E27FC236}">
                <a16:creationId xmlns:a16="http://schemas.microsoft.com/office/drawing/2014/main" id="{FDE7D309-3747-2042-9BDF-9B63F90CF0DC}"/>
              </a:ext>
            </a:extLst>
          </p:cNvPr>
          <p:cNvSpPr>
            <a:spLocks noChangeArrowheads="1"/>
          </p:cNvSpPr>
          <p:nvPr/>
        </p:nvSpPr>
        <p:spPr bwMode="auto">
          <a:xfrm>
            <a:off x="-36513" y="26368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1" name="矩形 10">
            <a:hlinkClick r:id="rId4" action="ppaction://hlinksldjump"/>
            <a:extLst>
              <a:ext uri="{FF2B5EF4-FFF2-40B4-BE49-F238E27FC236}">
                <a16:creationId xmlns:a16="http://schemas.microsoft.com/office/drawing/2014/main" id="{5562DD82-39B8-1447-A187-1AC03062F48E}"/>
              </a:ext>
            </a:extLst>
          </p:cNvPr>
          <p:cNvSpPr>
            <a:spLocks noChangeArrowheads="1"/>
          </p:cNvSpPr>
          <p:nvPr/>
        </p:nvSpPr>
        <p:spPr bwMode="auto">
          <a:xfrm>
            <a:off x="-36513" y="4075113"/>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62474" name="组合 8">
            <a:extLst>
              <a:ext uri="{FF2B5EF4-FFF2-40B4-BE49-F238E27FC236}">
                <a16:creationId xmlns:a16="http://schemas.microsoft.com/office/drawing/2014/main" id="{60DF2DCE-A2AA-48DA-94CD-C2254443EE80}"/>
              </a:ext>
            </a:extLst>
          </p:cNvPr>
          <p:cNvGrpSpPr>
            <a:grpSpLocks/>
          </p:cNvGrpSpPr>
          <p:nvPr/>
        </p:nvGrpSpPr>
        <p:grpSpPr bwMode="auto">
          <a:xfrm>
            <a:off x="8526463" y="3552825"/>
            <a:ext cx="504825" cy="504825"/>
            <a:chOff x="8521417" y="2709863"/>
            <a:chExt cx="504056" cy="504056"/>
          </a:xfrm>
        </p:grpSpPr>
        <p:sp>
          <p:nvSpPr>
            <p:cNvPr id="34" name="椭圆 33">
              <a:extLst>
                <a:ext uri="{FF2B5EF4-FFF2-40B4-BE49-F238E27FC236}">
                  <a16:creationId xmlns:a16="http://schemas.microsoft.com/office/drawing/2014/main" id="{BCC6CC94-0134-FC4B-BF5D-88E401D3839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DAA84619-7935-7A4E-9914-FDFD94C2B86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6" action="ppaction://hlinksldjump" tooltip="下一个知识点"/>
              <a:extLst>
                <a:ext uri="{FF2B5EF4-FFF2-40B4-BE49-F238E27FC236}">
                  <a16:creationId xmlns:a16="http://schemas.microsoft.com/office/drawing/2014/main" id="{1FA5231A-0D32-D449-8931-8214112FC5D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2475" name="组合 23">
            <a:extLst>
              <a:ext uri="{FF2B5EF4-FFF2-40B4-BE49-F238E27FC236}">
                <a16:creationId xmlns:a16="http://schemas.microsoft.com/office/drawing/2014/main" id="{807BBC80-01EE-4929-A6DB-1A5B4193B503}"/>
              </a:ext>
            </a:extLst>
          </p:cNvPr>
          <p:cNvGrpSpPr>
            <a:grpSpLocks/>
          </p:cNvGrpSpPr>
          <p:nvPr/>
        </p:nvGrpSpPr>
        <p:grpSpPr bwMode="auto">
          <a:xfrm>
            <a:off x="8526463" y="4364038"/>
            <a:ext cx="504825" cy="504825"/>
            <a:chOff x="8432678" y="1661126"/>
            <a:chExt cx="504056" cy="504056"/>
          </a:xfrm>
        </p:grpSpPr>
        <p:sp>
          <p:nvSpPr>
            <p:cNvPr id="45" name="椭圆 44">
              <a:extLst>
                <a:ext uri="{FF2B5EF4-FFF2-40B4-BE49-F238E27FC236}">
                  <a16:creationId xmlns:a16="http://schemas.microsoft.com/office/drawing/2014/main" id="{C05853C6-BA35-1647-AF6D-9E69659C680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6" name="上箭头 5155">
              <a:hlinkClick r:id="rId7" action="ppaction://hlinksldjump" tooltip="返回知识点目录"/>
              <a:extLst>
                <a:ext uri="{FF2B5EF4-FFF2-40B4-BE49-F238E27FC236}">
                  <a16:creationId xmlns:a16="http://schemas.microsoft.com/office/drawing/2014/main" id="{0E3A53B7-8FCE-894E-A263-E517015B09A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58D57942-6051-D344-92D4-F22DA53FAA0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2476" name="组合 14">
            <a:extLst>
              <a:ext uri="{FF2B5EF4-FFF2-40B4-BE49-F238E27FC236}">
                <a16:creationId xmlns:a16="http://schemas.microsoft.com/office/drawing/2014/main" id="{0E66CFE5-F678-45F4-8B7F-0569E1DA877D}"/>
              </a:ext>
            </a:extLst>
          </p:cNvPr>
          <p:cNvGrpSpPr>
            <a:grpSpLocks/>
          </p:cNvGrpSpPr>
          <p:nvPr/>
        </p:nvGrpSpPr>
        <p:grpSpPr bwMode="auto">
          <a:xfrm>
            <a:off x="8526463" y="2741613"/>
            <a:ext cx="504825" cy="504825"/>
            <a:chOff x="8532440" y="3501008"/>
            <a:chExt cx="504056" cy="504056"/>
          </a:xfrm>
        </p:grpSpPr>
        <p:grpSp>
          <p:nvGrpSpPr>
            <p:cNvPr id="62480" name="组合 15">
              <a:extLst>
                <a:ext uri="{FF2B5EF4-FFF2-40B4-BE49-F238E27FC236}">
                  <a16:creationId xmlns:a16="http://schemas.microsoft.com/office/drawing/2014/main" id="{A84D0063-C5CC-476F-9768-FE2D2A72C2C7}"/>
                </a:ext>
              </a:extLst>
            </p:cNvPr>
            <p:cNvGrpSpPr>
              <a:grpSpLocks/>
            </p:cNvGrpSpPr>
            <p:nvPr/>
          </p:nvGrpSpPr>
          <p:grpSpPr bwMode="auto">
            <a:xfrm>
              <a:off x="8532440" y="3501008"/>
              <a:ext cx="504056" cy="504056"/>
              <a:chOff x="8532440" y="3501008"/>
              <a:chExt cx="504056" cy="504056"/>
            </a:xfrm>
          </p:grpSpPr>
          <p:sp>
            <p:nvSpPr>
              <p:cNvPr id="51" name="椭圆 50">
                <a:extLst>
                  <a:ext uri="{FF2B5EF4-FFF2-40B4-BE49-F238E27FC236}">
                    <a16:creationId xmlns:a16="http://schemas.microsoft.com/office/drawing/2014/main" id="{4DE2E1BF-C137-AE46-935B-61A6CE99E15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上箭头 5155">
                <a:hlinkClick r:id="rId8" action="ppaction://hlinksldjump" tooltip="上一个知识点"/>
                <a:extLst>
                  <a:ext uri="{FF2B5EF4-FFF2-40B4-BE49-F238E27FC236}">
                    <a16:creationId xmlns:a16="http://schemas.microsoft.com/office/drawing/2014/main" id="{82351874-17A8-E54D-ACAA-9E87FF538A20}"/>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0" name="椭圆 49">
              <a:extLst>
                <a:ext uri="{FF2B5EF4-FFF2-40B4-BE49-F238E27FC236}">
                  <a16:creationId xmlns:a16="http://schemas.microsoft.com/office/drawing/2014/main" id="{BB4CF09F-8EE6-7F45-B7B9-780352D3816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0" name="文本框 1">
            <a:extLst>
              <a:ext uri="{FF2B5EF4-FFF2-40B4-BE49-F238E27FC236}">
                <a16:creationId xmlns:a16="http://schemas.microsoft.com/office/drawing/2014/main" id="{6A46AD01-E768-864A-9F78-797B8881759D}"/>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2478" name="文本框 26631">
            <a:extLst>
              <a:ext uri="{FF2B5EF4-FFF2-40B4-BE49-F238E27FC236}">
                <a16:creationId xmlns:a16="http://schemas.microsoft.com/office/drawing/2014/main" id="{1E39E788-432D-4314-B72C-D77335F62281}"/>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2" name="圆角矩形 31">
            <a:extLst>
              <a:ext uri="{FF2B5EF4-FFF2-40B4-BE49-F238E27FC236}">
                <a16:creationId xmlns:a16="http://schemas.microsoft.com/office/drawing/2014/main" id="{BA076561-6C91-A348-8C2F-02CC4ABF1BB4}"/>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圆角矩形 49160">
            <a:extLst>
              <a:ext uri="{FF2B5EF4-FFF2-40B4-BE49-F238E27FC236}">
                <a16:creationId xmlns:a16="http://schemas.microsoft.com/office/drawing/2014/main" id="{1372667C-9C16-40A6-A0C5-0A17C9C6D208}"/>
              </a:ext>
            </a:extLst>
          </p:cNvPr>
          <p:cNvSpPr>
            <a:spLocks noChangeArrowheads="1"/>
          </p:cNvSpPr>
          <p:nvPr/>
        </p:nvSpPr>
        <p:spPr bwMode="auto">
          <a:xfrm>
            <a:off x="2124075" y="2205038"/>
            <a:ext cx="5113338" cy="2516187"/>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3490" name="文本框 49161">
            <a:extLst>
              <a:ext uri="{FF2B5EF4-FFF2-40B4-BE49-F238E27FC236}">
                <a16:creationId xmlns:a16="http://schemas.microsoft.com/office/drawing/2014/main" id="{68544B8E-D602-4B8B-ABF8-55BA522690B5}"/>
              </a:ext>
            </a:extLst>
          </p:cNvPr>
          <p:cNvSpPr txBox="1">
            <a:spLocks noChangeArrowheads="1"/>
          </p:cNvSpPr>
          <p:nvPr/>
        </p:nvSpPr>
        <p:spPr bwMode="auto">
          <a:xfrm>
            <a:off x="2268538" y="2420938"/>
            <a:ext cx="4535487"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也称扬声器，其性能指标主要有：</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（1）阻抗                （4）失真度</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（2）频率特性          （5）指向性</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（3）灵敏度             （6）功率</a:t>
            </a:r>
          </a:p>
        </p:txBody>
      </p:sp>
      <p:pic>
        <p:nvPicPr>
          <p:cNvPr id="63491" name="图片 49162" descr="音箱">
            <a:extLst>
              <a:ext uri="{FF2B5EF4-FFF2-40B4-BE49-F238E27FC236}">
                <a16:creationId xmlns:a16="http://schemas.microsoft.com/office/drawing/2014/main" id="{4A5FED1C-74AF-4DC1-88D2-E5A1667DB8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6750" y="4368800"/>
            <a:ext cx="199231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2" name="组合 57">
            <a:extLst>
              <a:ext uri="{FF2B5EF4-FFF2-40B4-BE49-F238E27FC236}">
                <a16:creationId xmlns:a16="http://schemas.microsoft.com/office/drawing/2014/main" id="{E3076579-B558-463C-8E38-E9D944B5A6A3}"/>
              </a:ext>
            </a:extLst>
          </p:cNvPr>
          <p:cNvGrpSpPr>
            <a:grpSpLocks/>
          </p:cNvGrpSpPr>
          <p:nvPr/>
        </p:nvGrpSpPr>
        <p:grpSpPr bwMode="auto">
          <a:xfrm>
            <a:off x="0" y="4076700"/>
            <a:ext cx="1519238" cy="647700"/>
            <a:chOff x="244713" y="2276872"/>
            <a:chExt cx="1518975" cy="648072"/>
          </a:xfrm>
        </p:grpSpPr>
        <p:sp>
          <p:nvSpPr>
            <p:cNvPr id="63519" name="矩形 10">
              <a:extLst>
                <a:ext uri="{FF2B5EF4-FFF2-40B4-BE49-F238E27FC236}">
                  <a16:creationId xmlns:a16="http://schemas.microsoft.com/office/drawing/2014/main" id="{0149A144-2E46-4E16-A784-A672B326CAA1}"/>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3520" name="等腰三角形 11">
              <a:extLst>
                <a:ext uri="{FF2B5EF4-FFF2-40B4-BE49-F238E27FC236}">
                  <a16:creationId xmlns:a16="http://schemas.microsoft.com/office/drawing/2014/main" id="{43A6891E-A8CF-4F46-8552-D2E4BA24E4AF}"/>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3521" name="矩形 60">
              <a:extLst>
                <a:ext uri="{FF2B5EF4-FFF2-40B4-BE49-F238E27FC236}">
                  <a16:creationId xmlns:a16="http://schemas.microsoft.com/office/drawing/2014/main" id="{5282A2DE-CFC1-4C02-B5BE-A2558384F2E0}"/>
                </a:ext>
              </a:extLst>
            </p:cNvPr>
            <p:cNvSpPr>
              <a:spLocks noChangeArrowheads="1"/>
            </p:cNvSpPr>
            <p:nvPr/>
          </p:nvSpPr>
          <p:spPr bwMode="auto">
            <a:xfrm>
              <a:off x="627147" y="2413900"/>
              <a:ext cx="646220"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音响</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9" name="矩形 10">
            <a:hlinkClick r:id="rId3" action="ppaction://hlinksldjump"/>
            <a:extLst>
              <a:ext uri="{FF2B5EF4-FFF2-40B4-BE49-F238E27FC236}">
                <a16:creationId xmlns:a16="http://schemas.microsoft.com/office/drawing/2014/main" id="{563C8094-28F0-B141-ABE1-D6F45D46A594}"/>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4" name="矩形 10">
            <a:hlinkClick r:id="rId3" action="ppaction://hlinksldjump"/>
            <a:extLst>
              <a:ext uri="{FF2B5EF4-FFF2-40B4-BE49-F238E27FC236}">
                <a16:creationId xmlns:a16="http://schemas.microsoft.com/office/drawing/2014/main" id="{1ED4DCE0-ACC2-B845-B8C6-9E7C2EB584D4}"/>
              </a:ext>
            </a:extLst>
          </p:cNvPr>
          <p:cNvSpPr>
            <a:spLocks noChangeArrowheads="1"/>
          </p:cNvSpPr>
          <p:nvPr/>
        </p:nvSpPr>
        <p:spPr bwMode="auto">
          <a:xfrm>
            <a:off x="-74613" y="479742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4" action="ppaction://hlinksldjump"/>
            <a:extLst>
              <a:ext uri="{FF2B5EF4-FFF2-40B4-BE49-F238E27FC236}">
                <a16:creationId xmlns:a16="http://schemas.microsoft.com/office/drawing/2014/main" id="{56D7138C-64F7-4B40-9D0B-D9A0B934D121}"/>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9" name="矩形 10">
            <a:hlinkClick r:id="rId3" action="ppaction://hlinksldjump"/>
            <a:extLst>
              <a:ext uri="{FF2B5EF4-FFF2-40B4-BE49-F238E27FC236}">
                <a16:creationId xmlns:a16="http://schemas.microsoft.com/office/drawing/2014/main" id="{C8F0AF1E-ECE5-024C-95D2-46CB86677374}"/>
              </a:ext>
            </a:extLst>
          </p:cNvPr>
          <p:cNvSpPr>
            <a:spLocks noChangeArrowheads="1"/>
          </p:cNvSpPr>
          <p:nvPr/>
        </p:nvSpPr>
        <p:spPr bwMode="auto">
          <a:xfrm>
            <a:off x="-36513" y="26368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63497" name="组合 8">
            <a:extLst>
              <a:ext uri="{FF2B5EF4-FFF2-40B4-BE49-F238E27FC236}">
                <a16:creationId xmlns:a16="http://schemas.microsoft.com/office/drawing/2014/main" id="{856ABEE4-6F2B-439D-AF4D-8966F317FB6A}"/>
              </a:ext>
            </a:extLst>
          </p:cNvPr>
          <p:cNvGrpSpPr>
            <a:grpSpLocks/>
          </p:cNvGrpSpPr>
          <p:nvPr/>
        </p:nvGrpSpPr>
        <p:grpSpPr bwMode="auto">
          <a:xfrm>
            <a:off x="8526463" y="3552825"/>
            <a:ext cx="504825" cy="504825"/>
            <a:chOff x="8521417" y="2709863"/>
            <a:chExt cx="504056" cy="504056"/>
          </a:xfrm>
        </p:grpSpPr>
        <p:sp>
          <p:nvSpPr>
            <p:cNvPr id="40" name="椭圆 39">
              <a:extLst>
                <a:ext uri="{FF2B5EF4-FFF2-40B4-BE49-F238E27FC236}">
                  <a16:creationId xmlns:a16="http://schemas.microsoft.com/office/drawing/2014/main" id="{DC1416D1-0249-D346-BAB1-6A0B92986D2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a:ext uri="{FF2B5EF4-FFF2-40B4-BE49-F238E27FC236}">
                  <a16:creationId xmlns:a16="http://schemas.microsoft.com/office/drawing/2014/main" id="{F2009B6C-2370-9742-8AE5-A83047FBB4A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5" action="ppaction://hlinksldjump" tooltip="下一个知识点"/>
              <a:extLst>
                <a:ext uri="{FF2B5EF4-FFF2-40B4-BE49-F238E27FC236}">
                  <a16:creationId xmlns:a16="http://schemas.microsoft.com/office/drawing/2014/main" id="{40693F31-FFD4-634C-9A83-68286FCA0B5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3498" name="组合 23">
            <a:extLst>
              <a:ext uri="{FF2B5EF4-FFF2-40B4-BE49-F238E27FC236}">
                <a16:creationId xmlns:a16="http://schemas.microsoft.com/office/drawing/2014/main" id="{A8859272-9135-4363-80B4-A9EB138016F7}"/>
              </a:ext>
            </a:extLst>
          </p:cNvPr>
          <p:cNvGrpSpPr>
            <a:grpSpLocks/>
          </p:cNvGrpSpPr>
          <p:nvPr/>
        </p:nvGrpSpPr>
        <p:grpSpPr bwMode="auto">
          <a:xfrm>
            <a:off x="8526463" y="4364038"/>
            <a:ext cx="504825" cy="504825"/>
            <a:chOff x="8432678" y="1661126"/>
            <a:chExt cx="504056" cy="504056"/>
          </a:xfrm>
        </p:grpSpPr>
        <p:sp>
          <p:nvSpPr>
            <p:cNvPr id="44" name="椭圆 43">
              <a:extLst>
                <a:ext uri="{FF2B5EF4-FFF2-40B4-BE49-F238E27FC236}">
                  <a16:creationId xmlns:a16="http://schemas.microsoft.com/office/drawing/2014/main" id="{00918DF4-D31A-1F42-8C58-90FEA448AF9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6" action="ppaction://hlinksldjump" tooltip="返回知识点目录"/>
              <a:extLst>
                <a:ext uri="{FF2B5EF4-FFF2-40B4-BE49-F238E27FC236}">
                  <a16:creationId xmlns:a16="http://schemas.microsoft.com/office/drawing/2014/main" id="{DEC243DE-5440-0747-9FE6-3D6CD0C6802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6" name="椭圆 45">
              <a:extLst>
                <a:ext uri="{FF2B5EF4-FFF2-40B4-BE49-F238E27FC236}">
                  <a16:creationId xmlns:a16="http://schemas.microsoft.com/office/drawing/2014/main" id="{A4500E84-BCF9-4941-9637-6D1500FD4B7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3499" name="组合 14">
            <a:extLst>
              <a:ext uri="{FF2B5EF4-FFF2-40B4-BE49-F238E27FC236}">
                <a16:creationId xmlns:a16="http://schemas.microsoft.com/office/drawing/2014/main" id="{60173AF8-0E81-4E80-9968-2245C444EFA9}"/>
              </a:ext>
            </a:extLst>
          </p:cNvPr>
          <p:cNvGrpSpPr>
            <a:grpSpLocks/>
          </p:cNvGrpSpPr>
          <p:nvPr/>
        </p:nvGrpSpPr>
        <p:grpSpPr bwMode="auto">
          <a:xfrm>
            <a:off x="8526463" y="2741613"/>
            <a:ext cx="504825" cy="504825"/>
            <a:chOff x="8532440" y="3501008"/>
            <a:chExt cx="504056" cy="504056"/>
          </a:xfrm>
        </p:grpSpPr>
        <p:grpSp>
          <p:nvGrpSpPr>
            <p:cNvPr id="63503" name="组合 15">
              <a:extLst>
                <a:ext uri="{FF2B5EF4-FFF2-40B4-BE49-F238E27FC236}">
                  <a16:creationId xmlns:a16="http://schemas.microsoft.com/office/drawing/2014/main" id="{DE2359C2-0D01-40D0-9669-FB0C4383DE65}"/>
                </a:ext>
              </a:extLst>
            </p:cNvPr>
            <p:cNvGrpSpPr>
              <a:grpSpLocks/>
            </p:cNvGrpSpPr>
            <p:nvPr/>
          </p:nvGrpSpPr>
          <p:grpSpPr bwMode="auto">
            <a:xfrm>
              <a:off x="8532440" y="3501008"/>
              <a:ext cx="504056" cy="504056"/>
              <a:chOff x="8532440" y="3501008"/>
              <a:chExt cx="504056" cy="504056"/>
            </a:xfrm>
          </p:grpSpPr>
          <p:sp>
            <p:nvSpPr>
              <p:cNvPr id="50" name="椭圆 49">
                <a:extLst>
                  <a:ext uri="{FF2B5EF4-FFF2-40B4-BE49-F238E27FC236}">
                    <a16:creationId xmlns:a16="http://schemas.microsoft.com/office/drawing/2014/main" id="{28390519-B8D2-574D-9B64-745CDBE12EF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上箭头 5155">
                <a:hlinkClick r:id="rId7" action="ppaction://hlinksldjump" tooltip="上一个知识点"/>
                <a:extLst>
                  <a:ext uri="{FF2B5EF4-FFF2-40B4-BE49-F238E27FC236}">
                    <a16:creationId xmlns:a16="http://schemas.microsoft.com/office/drawing/2014/main" id="{4DA35FA0-3832-7C4D-8015-66A2B2CFE21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9" name="椭圆 48">
              <a:extLst>
                <a:ext uri="{FF2B5EF4-FFF2-40B4-BE49-F238E27FC236}">
                  <a16:creationId xmlns:a16="http://schemas.microsoft.com/office/drawing/2014/main" id="{D6B071F2-E26A-234A-9076-2A0A801A7C5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0" name="文本框 1">
            <a:extLst>
              <a:ext uri="{FF2B5EF4-FFF2-40B4-BE49-F238E27FC236}">
                <a16:creationId xmlns:a16="http://schemas.microsoft.com/office/drawing/2014/main" id="{4CD1B726-C4FA-074D-8D66-6698C90BEF6B}"/>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3501" name="文本框 26631">
            <a:extLst>
              <a:ext uri="{FF2B5EF4-FFF2-40B4-BE49-F238E27FC236}">
                <a16:creationId xmlns:a16="http://schemas.microsoft.com/office/drawing/2014/main" id="{118F0084-2AFB-43E9-B52A-6C5D4572A107}"/>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2" name="圆角矩形 31">
            <a:extLst>
              <a:ext uri="{FF2B5EF4-FFF2-40B4-BE49-F238E27FC236}">
                <a16:creationId xmlns:a16="http://schemas.microsoft.com/office/drawing/2014/main" id="{EF1DEBFD-29AC-B34C-8C6D-17317DB80039}"/>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圆角矩形 50184">
            <a:extLst>
              <a:ext uri="{FF2B5EF4-FFF2-40B4-BE49-F238E27FC236}">
                <a16:creationId xmlns:a16="http://schemas.microsoft.com/office/drawing/2014/main" id="{86B52A28-60F5-40B5-A2D3-4EEB6E37B5EE}"/>
              </a:ext>
            </a:extLst>
          </p:cNvPr>
          <p:cNvSpPr>
            <a:spLocks noChangeArrowheads="1"/>
          </p:cNvSpPr>
          <p:nvPr/>
        </p:nvSpPr>
        <p:spPr bwMode="auto">
          <a:xfrm>
            <a:off x="1908175" y="2563813"/>
            <a:ext cx="5400675" cy="2370137"/>
          </a:xfrm>
          <a:prstGeom prst="roundRect">
            <a:avLst>
              <a:gd name="adj" fmla="val 16667"/>
            </a:avLst>
          </a:prstGeom>
          <a:noFill/>
          <a:ln w="12700">
            <a:solidFill>
              <a:schemeClr val="tx1"/>
            </a:solidFill>
            <a:prstDash val="lgDashDot"/>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4514" name="文本框 50185">
            <a:extLst>
              <a:ext uri="{FF2B5EF4-FFF2-40B4-BE49-F238E27FC236}">
                <a16:creationId xmlns:a16="http://schemas.microsoft.com/office/drawing/2014/main" id="{C7316721-7187-4509-B837-AA317D9479FA}"/>
              </a:ext>
            </a:extLst>
          </p:cNvPr>
          <p:cNvSpPr txBox="1">
            <a:spLocks noChangeArrowheads="1"/>
          </p:cNvSpPr>
          <p:nvPr/>
        </p:nvSpPr>
        <p:spPr bwMode="auto">
          <a:xfrm>
            <a:off x="2016125" y="2941638"/>
            <a:ext cx="518477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b="0">
                <a:solidFill>
                  <a:srgbClr val="CC0000"/>
                </a:solidFill>
                <a:latin typeface="微软雅黑" panose="020B0503020204020204" pitchFamily="34" charset="-122"/>
                <a:ea typeface="微软雅黑" panose="020B0503020204020204" pitchFamily="34" charset="-122"/>
              </a:rPr>
              <a:t>简介：</a:t>
            </a:r>
            <a:r>
              <a:rPr lang="zh-CN" altLang="en-US" b="0">
                <a:latin typeface="微软雅黑" panose="020B0503020204020204" pitchFamily="34" charset="-122"/>
                <a:ea typeface="微软雅黑" panose="020B0503020204020204" pitchFamily="34" charset="-122"/>
              </a:rPr>
              <a:t>       </a:t>
            </a:r>
          </a:p>
          <a:p>
            <a:pPr eaLnBrk="1" hangingPunct="1">
              <a:lnSpc>
                <a:spcPct val="13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    绘图仪是一种用于图形硬拷贝的输出设备，也是计算机辅助设计的主要输出设备。绘图仪有平板式和滚筒式两种。</a:t>
            </a:r>
          </a:p>
        </p:txBody>
      </p:sp>
      <p:pic>
        <p:nvPicPr>
          <p:cNvPr id="64515" name="图片 50186" descr="绘图仪">
            <a:extLst>
              <a:ext uri="{FF2B5EF4-FFF2-40B4-BE49-F238E27FC236}">
                <a16:creationId xmlns:a16="http://schemas.microsoft.com/office/drawing/2014/main" id="{D70163D1-C1E4-46F9-BCD9-EDFE636780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425" y="1557338"/>
            <a:ext cx="187166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6" name="组合 57">
            <a:extLst>
              <a:ext uri="{FF2B5EF4-FFF2-40B4-BE49-F238E27FC236}">
                <a16:creationId xmlns:a16="http://schemas.microsoft.com/office/drawing/2014/main" id="{F7E20FFD-BFB5-4BF1-B308-D02F21971B6A}"/>
              </a:ext>
            </a:extLst>
          </p:cNvPr>
          <p:cNvGrpSpPr>
            <a:grpSpLocks/>
          </p:cNvGrpSpPr>
          <p:nvPr/>
        </p:nvGrpSpPr>
        <p:grpSpPr bwMode="auto">
          <a:xfrm>
            <a:off x="0" y="4797425"/>
            <a:ext cx="1519238" cy="647700"/>
            <a:chOff x="244713" y="2276872"/>
            <a:chExt cx="1518975" cy="648072"/>
          </a:xfrm>
        </p:grpSpPr>
        <p:sp>
          <p:nvSpPr>
            <p:cNvPr id="64543" name="矩形 10">
              <a:extLst>
                <a:ext uri="{FF2B5EF4-FFF2-40B4-BE49-F238E27FC236}">
                  <a16:creationId xmlns:a16="http://schemas.microsoft.com/office/drawing/2014/main" id="{A3B370A6-9506-4B21-BB7C-9507F72BDFCD}"/>
                </a:ext>
              </a:extLst>
            </p:cNvPr>
            <p:cNvSpPr>
              <a:spLocks noChangeArrowheads="1"/>
            </p:cNvSpPr>
            <p:nvPr/>
          </p:nvSpPr>
          <p:spPr bwMode="auto">
            <a:xfrm>
              <a:off x="244713" y="2276872"/>
              <a:ext cx="1518975" cy="648072"/>
            </a:xfrm>
            <a:prstGeom prst="rect">
              <a:avLst/>
            </a:prstGeom>
            <a:solidFill>
              <a:srgbClr val="00CC99"/>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4544" name="等腰三角形 11">
              <a:extLst>
                <a:ext uri="{FF2B5EF4-FFF2-40B4-BE49-F238E27FC236}">
                  <a16:creationId xmlns:a16="http://schemas.microsoft.com/office/drawing/2014/main" id="{0E5B039B-B991-405F-BFE2-D929EFFA03D1}"/>
                </a:ext>
              </a:extLst>
            </p:cNvPr>
            <p:cNvSpPr>
              <a:spLocks noChangeArrowheads="1"/>
            </p:cNvSpPr>
            <p:nvPr/>
          </p:nvSpPr>
          <p:spPr bwMode="auto">
            <a:xfrm rot="-5400000">
              <a:off x="1639824" y="2536252"/>
              <a:ext cx="118414" cy="129314"/>
            </a:xfrm>
            <a:prstGeom prst="triangle">
              <a:avLst>
                <a:gd name="adj" fmla="val 50000"/>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4545" name="矩形 60">
              <a:extLst>
                <a:ext uri="{FF2B5EF4-FFF2-40B4-BE49-F238E27FC236}">
                  <a16:creationId xmlns:a16="http://schemas.microsoft.com/office/drawing/2014/main" id="{D6B513C0-BC53-4AA4-AF2E-E71B972E4797}"/>
                </a:ext>
              </a:extLst>
            </p:cNvPr>
            <p:cNvSpPr>
              <a:spLocks noChangeArrowheads="1"/>
            </p:cNvSpPr>
            <p:nvPr/>
          </p:nvSpPr>
          <p:spPr bwMode="auto">
            <a:xfrm>
              <a:off x="511752" y="2413900"/>
              <a:ext cx="877012" cy="369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r>
                <a:rPr lang="zh-CN" altLang="en-US">
                  <a:solidFill>
                    <a:srgbClr val="FFFFFF"/>
                  </a:solidFill>
                  <a:latin typeface="微软雅黑" panose="020B0503020204020204" pitchFamily="34" charset="-122"/>
                  <a:ea typeface="微软雅黑" panose="020B0503020204020204" pitchFamily="34" charset="-122"/>
                  <a:sym typeface="Calibri" panose="020F0502020204030204" pitchFamily="34" charset="0"/>
                </a:rPr>
                <a:t>绘图仪</a:t>
              </a:r>
              <a:endParaRPr lang="zh-CN" altLang="zh-CN">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3" name="矩形 10">
            <a:hlinkClick r:id="rId3" action="ppaction://hlinksldjump"/>
            <a:extLst>
              <a:ext uri="{FF2B5EF4-FFF2-40B4-BE49-F238E27FC236}">
                <a16:creationId xmlns:a16="http://schemas.microsoft.com/office/drawing/2014/main" id="{D448DF3D-5C39-F34C-BA54-96B1F0B00C7C}"/>
              </a:ext>
            </a:extLst>
          </p:cNvPr>
          <p:cNvSpPr>
            <a:spLocks noChangeArrowheads="1"/>
          </p:cNvSpPr>
          <p:nvPr/>
        </p:nvSpPr>
        <p:spPr bwMode="auto">
          <a:xfrm>
            <a:off x="-74613" y="3355975"/>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8" name="矩形 10">
            <a:hlinkClick r:id="rId4" action="ppaction://hlinksldjump"/>
            <a:extLst>
              <a:ext uri="{FF2B5EF4-FFF2-40B4-BE49-F238E27FC236}">
                <a16:creationId xmlns:a16="http://schemas.microsoft.com/office/drawing/2014/main" id="{F89A5590-FB8F-FF4E-B4FF-AA5E2422280D}"/>
              </a:ext>
            </a:extLst>
          </p:cNvPr>
          <p:cNvSpPr>
            <a:spLocks noChangeArrowheads="1"/>
          </p:cNvSpPr>
          <p:nvPr/>
        </p:nvSpPr>
        <p:spPr bwMode="auto">
          <a:xfrm>
            <a:off x="-36513" y="1916113"/>
            <a:ext cx="215901" cy="647700"/>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39" name="矩形 10">
            <a:hlinkClick r:id="rId3" action="ppaction://hlinksldjump"/>
            <a:extLst>
              <a:ext uri="{FF2B5EF4-FFF2-40B4-BE49-F238E27FC236}">
                <a16:creationId xmlns:a16="http://schemas.microsoft.com/office/drawing/2014/main" id="{A80A2746-32AA-754B-B3C9-06A1A1E77565}"/>
              </a:ext>
            </a:extLst>
          </p:cNvPr>
          <p:cNvSpPr>
            <a:spLocks noChangeArrowheads="1"/>
          </p:cNvSpPr>
          <p:nvPr/>
        </p:nvSpPr>
        <p:spPr bwMode="auto">
          <a:xfrm>
            <a:off x="-36513" y="2636838"/>
            <a:ext cx="215901" cy="649287"/>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sp>
        <p:nvSpPr>
          <p:cNvPr id="40" name="矩形 10">
            <a:hlinkClick r:id="rId3" action="ppaction://hlinksldjump"/>
            <a:extLst>
              <a:ext uri="{FF2B5EF4-FFF2-40B4-BE49-F238E27FC236}">
                <a16:creationId xmlns:a16="http://schemas.microsoft.com/office/drawing/2014/main" id="{1266F0EC-582A-2843-9DD6-02EEAD31099F}"/>
              </a:ext>
            </a:extLst>
          </p:cNvPr>
          <p:cNvSpPr>
            <a:spLocks noChangeArrowheads="1"/>
          </p:cNvSpPr>
          <p:nvPr/>
        </p:nvSpPr>
        <p:spPr bwMode="auto">
          <a:xfrm>
            <a:off x="-36513" y="4076700"/>
            <a:ext cx="215901" cy="649288"/>
          </a:xfrm>
          <a:prstGeom prst="rect">
            <a:avLst/>
          </a:prstGeom>
          <a:solidFill>
            <a:schemeClr val="bg1">
              <a:lumMod val="65000"/>
            </a:schemeClr>
          </a:solidFill>
          <a:ln>
            <a:noFill/>
          </a:ln>
        </p:spPr>
        <p:txBody>
          <a:bodyPr anchor="ctr"/>
          <a:lstStyle/>
          <a:p>
            <a:pPr algn="ctr">
              <a:defRPr/>
            </a:pPr>
            <a:endParaRPr lang="zh-CN" altLang="zh-CN" dirty="0">
              <a:solidFill>
                <a:srgbClr val="FFFFFF"/>
              </a:solidFill>
              <a:latin typeface="微软雅黑" pitchFamily="34" charset="-122"/>
              <a:ea typeface="微软雅黑" pitchFamily="34" charset="-122"/>
              <a:sym typeface="宋体" pitchFamily="2" charset="-122"/>
            </a:endParaRPr>
          </a:p>
        </p:txBody>
      </p:sp>
      <p:grpSp>
        <p:nvGrpSpPr>
          <p:cNvPr id="64521" name="组合 8">
            <a:extLst>
              <a:ext uri="{FF2B5EF4-FFF2-40B4-BE49-F238E27FC236}">
                <a16:creationId xmlns:a16="http://schemas.microsoft.com/office/drawing/2014/main" id="{753AB708-8540-421C-9A2D-0FFB70052832}"/>
              </a:ext>
            </a:extLst>
          </p:cNvPr>
          <p:cNvGrpSpPr>
            <a:grpSpLocks/>
          </p:cNvGrpSpPr>
          <p:nvPr/>
        </p:nvGrpSpPr>
        <p:grpSpPr bwMode="auto">
          <a:xfrm>
            <a:off x="8526463" y="3552825"/>
            <a:ext cx="504825" cy="504825"/>
            <a:chOff x="8521417" y="2709863"/>
            <a:chExt cx="504056" cy="504056"/>
          </a:xfrm>
        </p:grpSpPr>
        <p:sp>
          <p:nvSpPr>
            <p:cNvPr id="34" name="椭圆 33">
              <a:extLst>
                <a:ext uri="{FF2B5EF4-FFF2-40B4-BE49-F238E27FC236}">
                  <a16:creationId xmlns:a16="http://schemas.microsoft.com/office/drawing/2014/main" id="{1AF45907-FD9A-5344-9F1C-E0FFAD8D350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a:ext uri="{FF2B5EF4-FFF2-40B4-BE49-F238E27FC236}">
                  <a16:creationId xmlns:a16="http://schemas.microsoft.com/office/drawing/2014/main" id="{39508FA7-B7C3-F54D-A773-193CBDB6A57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5" action="ppaction://hlinksldjump" tooltip="下一个知识点"/>
              <a:extLst>
                <a:ext uri="{FF2B5EF4-FFF2-40B4-BE49-F238E27FC236}">
                  <a16:creationId xmlns:a16="http://schemas.microsoft.com/office/drawing/2014/main" id="{3C5DD907-69EA-3447-ADFE-5C4B60FA9A8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4522" name="组合 23">
            <a:extLst>
              <a:ext uri="{FF2B5EF4-FFF2-40B4-BE49-F238E27FC236}">
                <a16:creationId xmlns:a16="http://schemas.microsoft.com/office/drawing/2014/main" id="{99530A9D-509D-4407-9C44-FC972298ACEF}"/>
              </a:ext>
            </a:extLst>
          </p:cNvPr>
          <p:cNvGrpSpPr>
            <a:grpSpLocks/>
          </p:cNvGrpSpPr>
          <p:nvPr/>
        </p:nvGrpSpPr>
        <p:grpSpPr bwMode="auto">
          <a:xfrm>
            <a:off x="8526463" y="4364038"/>
            <a:ext cx="504825" cy="504825"/>
            <a:chOff x="8432678" y="1661126"/>
            <a:chExt cx="504056" cy="504056"/>
          </a:xfrm>
        </p:grpSpPr>
        <p:sp>
          <p:nvSpPr>
            <p:cNvPr id="44" name="椭圆 43">
              <a:extLst>
                <a:ext uri="{FF2B5EF4-FFF2-40B4-BE49-F238E27FC236}">
                  <a16:creationId xmlns:a16="http://schemas.microsoft.com/office/drawing/2014/main" id="{03660591-3808-1640-BACF-6D00F739A43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6" action="ppaction://hlinksldjump" tooltip="返回知识点目录"/>
              <a:extLst>
                <a:ext uri="{FF2B5EF4-FFF2-40B4-BE49-F238E27FC236}">
                  <a16:creationId xmlns:a16="http://schemas.microsoft.com/office/drawing/2014/main" id="{7C714D77-61C2-3642-9FE0-30BD2A4F34E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6" name="椭圆 45">
              <a:extLst>
                <a:ext uri="{FF2B5EF4-FFF2-40B4-BE49-F238E27FC236}">
                  <a16:creationId xmlns:a16="http://schemas.microsoft.com/office/drawing/2014/main" id="{79147E75-2EE7-7C4F-8286-FBE9F4FDF46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4523" name="组合 14">
            <a:extLst>
              <a:ext uri="{FF2B5EF4-FFF2-40B4-BE49-F238E27FC236}">
                <a16:creationId xmlns:a16="http://schemas.microsoft.com/office/drawing/2014/main" id="{8185200F-CC1A-4018-AE90-852255C527DE}"/>
              </a:ext>
            </a:extLst>
          </p:cNvPr>
          <p:cNvGrpSpPr>
            <a:grpSpLocks/>
          </p:cNvGrpSpPr>
          <p:nvPr/>
        </p:nvGrpSpPr>
        <p:grpSpPr bwMode="auto">
          <a:xfrm>
            <a:off x="8526463" y="2741613"/>
            <a:ext cx="504825" cy="504825"/>
            <a:chOff x="8532440" y="3501008"/>
            <a:chExt cx="504056" cy="504056"/>
          </a:xfrm>
        </p:grpSpPr>
        <p:grpSp>
          <p:nvGrpSpPr>
            <p:cNvPr id="64527" name="组合 15">
              <a:extLst>
                <a:ext uri="{FF2B5EF4-FFF2-40B4-BE49-F238E27FC236}">
                  <a16:creationId xmlns:a16="http://schemas.microsoft.com/office/drawing/2014/main" id="{D49FB7F0-29D9-4996-A8FE-4325FA6BA23D}"/>
                </a:ext>
              </a:extLst>
            </p:cNvPr>
            <p:cNvGrpSpPr>
              <a:grpSpLocks/>
            </p:cNvGrpSpPr>
            <p:nvPr/>
          </p:nvGrpSpPr>
          <p:grpSpPr bwMode="auto">
            <a:xfrm>
              <a:off x="8532440" y="3501008"/>
              <a:ext cx="504056" cy="504056"/>
              <a:chOff x="8532440" y="3501008"/>
              <a:chExt cx="504056" cy="504056"/>
            </a:xfrm>
          </p:grpSpPr>
          <p:sp>
            <p:nvSpPr>
              <p:cNvPr id="50" name="椭圆 49">
                <a:extLst>
                  <a:ext uri="{FF2B5EF4-FFF2-40B4-BE49-F238E27FC236}">
                    <a16:creationId xmlns:a16="http://schemas.microsoft.com/office/drawing/2014/main" id="{AFBD179D-18D8-7E49-A1D3-002E938A3AED}"/>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上箭头 5155">
                <a:hlinkClick r:id="rId7" action="ppaction://hlinksldjump" tooltip="上一个知识点"/>
                <a:extLst>
                  <a:ext uri="{FF2B5EF4-FFF2-40B4-BE49-F238E27FC236}">
                    <a16:creationId xmlns:a16="http://schemas.microsoft.com/office/drawing/2014/main" id="{6987BC04-B28A-A246-81B5-7D9C7B0F5A2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9" name="椭圆 48">
              <a:extLst>
                <a:ext uri="{FF2B5EF4-FFF2-40B4-BE49-F238E27FC236}">
                  <a16:creationId xmlns:a16="http://schemas.microsoft.com/office/drawing/2014/main" id="{5C73E151-04FE-CA4E-BA90-6367A5439B8C}"/>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9" name="文本框 1">
            <a:extLst>
              <a:ext uri="{FF2B5EF4-FFF2-40B4-BE49-F238E27FC236}">
                <a16:creationId xmlns:a16="http://schemas.microsoft.com/office/drawing/2014/main" id="{EF3ED770-CB85-7142-B84A-C91A573A49A6}"/>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4525" name="文本框 26631">
            <a:extLst>
              <a:ext uri="{FF2B5EF4-FFF2-40B4-BE49-F238E27FC236}">
                <a16:creationId xmlns:a16="http://schemas.microsoft.com/office/drawing/2014/main" id="{31CE570B-9080-4075-BF38-532D4D19319D}"/>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MPC 输出设备</a:t>
            </a:r>
          </a:p>
        </p:txBody>
      </p:sp>
      <p:sp>
        <p:nvSpPr>
          <p:cNvPr id="31" name="圆角矩形 30">
            <a:extLst>
              <a:ext uri="{FF2B5EF4-FFF2-40B4-BE49-F238E27FC236}">
                <a16:creationId xmlns:a16="http://schemas.microsoft.com/office/drawing/2014/main" id="{452830BB-8CFB-1D49-926E-F6A36077720C}"/>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62" name="组合 53261">
            <a:extLst>
              <a:ext uri="{FF2B5EF4-FFF2-40B4-BE49-F238E27FC236}">
                <a16:creationId xmlns:a16="http://schemas.microsoft.com/office/drawing/2014/main" id="{CBF05DAA-2451-44EA-ABDD-FA2690E58F3C}"/>
              </a:ext>
            </a:extLst>
          </p:cNvPr>
          <p:cNvGrpSpPr>
            <a:grpSpLocks/>
          </p:cNvGrpSpPr>
          <p:nvPr/>
        </p:nvGrpSpPr>
        <p:grpSpPr bwMode="auto">
          <a:xfrm>
            <a:off x="2878137" y="1672431"/>
            <a:ext cx="5183188" cy="3944937"/>
            <a:chOff x="0" y="0"/>
            <a:chExt cx="8164" cy="6212"/>
          </a:xfrm>
        </p:grpSpPr>
        <p:pic>
          <p:nvPicPr>
            <p:cNvPr id="65581" name="图片 53262" descr="串口">
              <a:extLst>
                <a:ext uri="{FF2B5EF4-FFF2-40B4-BE49-F238E27FC236}">
                  <a16:creationId xmlns:a16="http://schemas.microsoft.com/office/drawing/2014/main" id="{1CCF29A8-8B67-4905-B3CB-DFE332F96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 y="0"/>
              <a:ext cx="3480" cy="2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82" name="文本框 53263">
              <a:extLst>
                <a:ext uri="{FF2B5EF4-FFF2-40B4-BE49-F238E27FC236}">
                  <a16:creationId xmlns:a16="http://schemas.microsoft.com/office/drawing/2014/main" id="{7E3E51C7-FE8C-4EF3-AE1B-1531250342D3}"/>
                </a:ext>
              </a:extLst>
            </p:cNvPr>
            <p:cNvSpPr txBox="1">
              <a:spLocks noChangeArrowheads="1"/>
            </p:cNvSpPr>
            <p:nvPr/>
          </p:nvSpPr>
          <p:spPr bwMode="auto">
            <a:xfrm>
              <a:off x="0" y="2268"/>
              <a:ext cx="8164" cy="3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400" b="0" u="sng" dirty="0">
                  <a:latin typeface="黑体" panose="02010609060101010101" pitchFamily="49" charset="-122"/>
                  <a:ea typeface="黑体" panose="02010609060101010101" pitchFamily="49" charset="-122"/>
                </a:rPr>
                <a:t>串口</a:t>
              </a:r>
              <a:r>
                <a:rPr lang="zh-CN" altLang="en-US" sz="2000" b="0" dirty="0">
                  <a:latin typeface="黑体" panose="02010609060101010101" pitchFamily="49" charset="-122"/>
                  <a:ea typeface="黑体" panose="02010609060101010101" pitchFamily="49" charset="-122"/>
                </a:rPr>
                <a:t>全称串行接口，也称串行通信接口，按电气标准及协议来分，包括</a:t>
              </a:r>
              <a:r>
                <a:rPr lang="en-US" altLang="zh-CN" sz="2000" b="0" u="sng" dirty="0">
                  <a:solidFill>
                    <a:srgbClr val="CC0000"/>
                  </a:solidFill>
                  <a:latin typeface="黑体" panose="02010609060101010101" pitchFamily="49" charset="-122"/>
                  <a:ea typeface="黑体" panose="02010609060101010101" pitchFamily="49" charset="-122"/>
                </a:rPr>
                <a:t>RS-232-C</a:t>
              </a:r>
              <a:r>
                <a:rPr lang="zh-CN" altLang="en-US" sz="2000" b="0" dirty="0">
                  <a:latin typeface="黑体" panose="02010609060101010101" pitchFamily="49" charset="-122"/>
                  <a:ea typeface="黑体" panose="02010609060101010101" pitchFamily="49" charset="-122"/>
                </a:rPr>
                <a:t>、</a:t>
              </a:r>
              <a:r>
                <a:rPr lang="en-US" altLang="zh-CN" sz="2000" b="0" u="sng" dirty="0">
                  <a:solidFill>
                    <a:srgbClr val="CC0000"/>
                  </a:solidFill>
                  <a:latin typeface="黑体" panose="02010609060101010101" pitchFamily="49" charset="-122"/>
                  <a:ea typeface="黑体" panose="02010609060101010101" pitchFamily="49" charset="-122"/>
                </a:rPr>
                <a:t>RS-422</a:t>
              </a:r>
              <a:r>
                <a:rPr lang="zh-CN" altLang="en-US" sz="2000" b="0" dirty="0">
                  <a:latin typeface="黑体" panose="02010609060101010101" pitchFamily="49" charset="-122"/>
                  <a:ea typeface="黑体" panose="02010609060101010101" pitchFamily="49" charset="-122"/>
                </a:rPr>
                <a:t>、</a:t>
              </a:r>
              <a:r>
                <a:rPr lang="en-US" altLang="zh-CN" sz="2000" b="0" u="sng" dirty="0">
                  <a:solidFill>
                    <a:srgbClr val="CC0000"/>
                  </a:solidFill>
                  <a:latin typeface="黑体" panose="02010609060101010101" pitchFamily="49" charset="-122"/>
                  <a:ea typeface="黑体" panose="02010609060101010101" pitchFamily="49" charset="-122"/>
                </a:rPr>
                <a:t>RS485</a:t>
              </a:r>
              <a:r>
                <a:rPr lang="zh-CN" altLang="en-US" sz="2000" b="0" dirty="0">
                  <a:latin typeface="黑体" panose="02010609060101010101" pitchFamily="49" charset="-122"/>
                  <a:ea typeface="黑体" panose="02010609060101010101" pitchFamily="49" charset="-122"/>
                </a:rPr>
                <a:t>、</a:t>
              </a:r>
              <a:r>
                <a:rPr lang="en-US" altLang="zh-CN" sz="2000" b="0" u="sng" dirty="0">
                  <a:solidFill>
                    <a:srgbClr val="CC0000"/>
                  </a:solidFill>
                  <a:latin typeface="黑体" panose="02010609060101010101" pitchFamily="49" charset="-122"/>
                  <a:ea typeface="黑体" panose="02010609060101010101" pitchFamily="49" charset="-122"/>
                </a:rPr>
                <a:t>USB</a:t>
              </a:r>
              <a:r>
                <a:rPr lang="zh-CN" altLang="en-US" sz="2000" b="0" dirty="0">
                  <a:latin typeface="黑体" panose="02010609060101010101" pitchFamily="49" charset="-122"/>
                  <a:ea typeface="黑体" panose="02010609060101010101" pitchFamily="49" charset="-122"/>
                </a:rPr>
                <a:t>等。</a:t>
              </a:r>
            </a:p>
            <a:p>
              <a:pPr eaLnBrk="1" hangingPunct="1">
                <a:lnSpc>
                  <a:spcPct val="110000"/>
                </a:lnSpc>
                <a:buFont typeface="Arial" panose="020B0604020202020204" pitchFamily="34" charset="0"/>
                <a:buNone/>
              </a:pPr>
              <a:r>
                <a:rPr lang="zh-CN" altLang="en-US" sz="2000" b="0" dirty="0">
                  <a:latin typeface="黑体" panose="02010609060101010101" pitchFamily="49" charset="-122"/>
                  <a:ea typeface="黑体" panose="02010609060101010101" pitchFamily="49" charset="-122"/>
                </a:rPr>
                <a:t>现在的</a:t>
              </a:r>
              <a:r>
                <a:rPr lang="en-US" altLang="zh-CN" sz="2000" b="0" dirty="0">
                  <a:latin typeface="黑体" panose="02010609060101010101" pitchFamily="49" charset="-122"/>
                  <a:ea typeface="黑体" panose="02010609060101010101" pitchFamily="49" charset="-122"/>
                </a:rPr>
                <a:t>MPC</a:t>
              </a:r>
              <a:r>
                <a:rPr lang="zh-CN" altLang="en-US" sz="2000" b="0" dirty="0">
                  <a:latin typeface="黑体" panose="02010609060101010101" pitchFamily="49" charset="-122"/>
                  <a:ea typeface="黑体" panose="02010609060101010101" pitchFamily="49" charset="-122"/>
                </a:rPr>
                <a:t>一般有两个串行口：</a:t>
              </a:r>
              <a:r>
                <a:rPr lang="en-US" altLang="zh-CN" sz="2000" b="0" u="sng" dirty="0">
                  <a:solidFill>
                    <a:srgbClr val="CC0000"/>
                  </a:solidFill>
                  <a:latin typeface="黑体" panose="02010609060101010101" pitchFamily="49" charset="-122"/>
                  <a:ea typeface="黑体" panose="02010609060101010101" pitchFamily="49" charset="-122"/>
                </a:rPr>
                <a:t>COM1</a:t>
              </a:r>
              <a:r>
                <a:rPr lang="zh-CN" altLang="en-US" sz="2000" b="0" dirty="0">
                  <a:latin typeface="黑体" panose="02010609060101010101" pitchFamily="49" charset="-122"/>
                  <a:ea typeface="黑体" panose="02010609060101010101" pitchFamily="49" charset="-122"/>
                </a:rPr>
                <a:t>和</a:t>
              </a:r>
              <a:r>
                <a:rPr lang="en-US" altLang="zh-CN" sz="2000" b="0" u="sng" dirty="0">
                  <a:solidFill>
                    <a:srgbClr val="CC0000"/>
                  </a:solidFill>
                  <a:latin typeface="黑体" panose="02010609060101010101" pitchFamily="49" charset="-122"/>
                  <a:ea typeface="黑体" panose="02010609060101010101" pitchFamily="49" charset="-122"/>
                </a:rPr>
                <a:t>COM2</a:t>
              </a:r>
              <a:r>
                <a:rPr lang="zh-CN" altLang="en-US" sz="2000" b="0" dirty="0">
                  <a:latin typeface="黑体" panose="02010609060101010101" pitchFamily="49" charset="-122"/>
                  <a:ea typeface="黑体" panose="02010609060101010101" pitchFamily="49" charset="-122"/>
                </a:rPr>
                <a:t>，</a:t>
              </a:r>
            </a:p>
            <a:p>
              <a:pPr eaLnBrk="1" hangingPunct="1">
                <a:lnSpc>
                  <a:spcPct val="110000"/>
                </a:lnSpc>
                <a:buFont typeface="Arial" panose="020B0604020202020204" pitchFamily="34" charset="0"/>
                <a:buNone/>
              </a:pPr>
              <a:r>
                <a:rPr lang="zh-CN" altLang="en-US" sz="2000" b="0" dirty="0">
                  <a:latin typeface="黑体" panose="02010609060101010101" pitchFamily="49" charset="-122"/>
                  <a:ea typeface="黑体" panose="02010609060101010101" pitchFamily="49" charset="-122"/>
                </a:rPr>
                <a:t>通信距离较近时（小于</a:t>
              </a:r>
              <a:r>
                <a:rPr lang="en-US" altLang="zh-CN" sz="2000" b="0" dirty="0">
                  <a:latin typeface="黑体" panose="02010609060101010101" pitchFamily="49" charset="-122"/>
                  <a:ea typeface="黑体" panose="02010609060101010101" pitchFamily="49" charset="-122"/>
                </a:rPr>
                <a:t>12</a:t>
              </a:r>
              <a:r>
                <a:rPr lang="zh-CN" altLang="en-US" sz="2000" b="0" dirty="0">
                  <a:latin typeface="黑体" panose="02010609060101010101" pitchFamily="49" charset="-122"/>
                  <a:ea typeface="黑体" panose="02010609060101010101" pitchFamily="49" charset="-122"/>
                </a:rPr>
                <a:t>米），可以用电缆线直接连接标准</a:t>
              </a:r>
              <a:r>
                <a:rPr lang="en-US" altLang="zh-CN" sz="2000" b="0" dirty="0">
                  <a:latin typeface="黑体" panose="02010609060101010101" pitchFamily="49" charset="-122"/>
                  <a:ea typeface="黑体" panose="02010609060101010101" pitchFamily="49" charset="-122"/>
                </a:rPr>
                <a:t>RS232</a:t>
              </a:r>
              <a:r>
                <a:rPr lang="zh-CN" altLang="en-US" sz="2000" b="0" dirty="0">
                  <a:latin typeface="黑体" panose="02010609060101010101" pitchFamily="49" charset="-122"/>
                  <a:ea typeface="黑体" panose="02010609060101010101" pitchFamily="49" charset="-122"/>
                </a:rPr>
                <a:t>端口（</a:t>
              </a:r>
              <a:r>
                <a:rPr lang="en-US" altLang="zh-CN" sz="2000" b="0" dirty="0">
                  <a:latin typeface="黑体" panose="02010609060101010101" pitchFamily="49" charset="-122"/>
                  <a:ea typeface="黑体" panose="02010609060101010101" pitchFamily="49" charset="-122"/>
                </a:rPr>
                <a:t>RS422</a:t>
              </a:r>
              <a:r>
                <a:rPr lang="zh-CN" altLang="en-US" sz="2000" b="0" dirty="0">
                  <a:latin typeface="黑体" panose="02010609060101010101" pitchFamily="49" charset="-122"/>
                  <a:ea typeface="黑体" panose="02010609060101010101" pitchFamily="49" charset="-122"/>
                </a:rPr>
                <a:t>，</a:t>
              </a:r>
              <a:r>
                <a:rPr lang="en-US" altLang="zh-CN" sz="2000" b="0" dirty="0">
                  <a:latin typeface="黑体" panose="02010609060101010101" pitchFamily="49" charset="-122"/>
                  <a:ea typeface="黑体" panose="02010609060101010101" pitchFamily="49" charset="-122"/>
                </a:rPr>
                <a:t>RS485</a:t>
              </a:r>
              <a:r>
                <a:rPr lang="zh-CN" altLang="en-US" sz="2000" b="0" dirty="0">
                  <a:latin typeface="黑体" panose="02010609060101010101" pitchFamily="49" charset="-122"/>
                  <a:ea typeface="黑体" panose="02010609060101010101" pitchFamily="49" charset="-122"/>
                </a:rPr>
                <a:t>较远），若距离较远，需附加调制解调器。</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18433" name="组合 8">
            <a:extLst>
              <a:ext uri="{FF2B5EF4-FFF2-40B4-BE49-F238E27FC236}">
                <a16:creationId xmlns:a16="http://schemas.microsoft.com/office/drawing/2014/main" id="{6DB927AF-6EC9-493F-BDAC-BEEC9881DE7A}"/>
              </a:ext>
            </a:extLst>
          </p:cNvPr>
          <p:cNvGrpSpPr>
            <a:grpSpLocks/>
          </p:cNvGrpSpPr>
          <p:nvPr/>
        </p:nvGrpSpPr>
        <p:grpSpPr bwMode="auto">
          <a:xfrm>
            <a:off x="8526463" y="3571875"/>
            <a:ext cx="504825" cy="504825"/>
            <a:chOff x="8521417" y="2709863"/>
            <a:chExt cx="504056" cy="504056"/>
          </a:xfrm>
        </p:grpSpPr>
        <p:sp>
          <p:nvSpPr>
            <p:cNvPr id="36" name="椭圆 35">
              <a:extLst>
                <a:ext uri="{FF2B5EF4-FFF2-40B4-BE49-F238E27FC236}">
                  <a16:creationId xmlns:a16="http://schemas.microsoft.com/office/drawing/2014/main" id="{5BAA7A7F-DFA5-0449-ABCA-A58A185D6F7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a:extLst>
                <a:ext uri="{FF2B5EF4-FFF2-40B4-BE49-F238E27FC236}">
                  <a16:creationId xmlns:a16="http://schemas.microsoft.com/office/drawing/2014/main" id="{F24E3858-D971-EE48-8F2F-49057F6E4A8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上箭头 5155">
              <a:hlinkClick r:id="rId2" action="ppaction://hlinksldjump" tooltip="下一个知识点"/>
              <a:extLst>
                <a:ext uri="{FF2B5EF4-FFF2-40B4-BE49-F238E27FC236}">
                  <a16:creationId xmlns:a16="http://schemas.microsoft.com/office/drawing/2014/main" id="{20A1E565-8F71-F04C-8DA0-C1D640DB85F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8434" name="组合 23">
            <a:extLst>
              <a:ext uri="{FF2B5EF4-FFF2-40B4-BE49-F238E27FC236}">
                <a16:creationId xmlns:a16="http://schemas.microsoft.com/office/drawing/2014/main" id="{A43BECB0-D74F-4FB6-B8DF-D5F95BC51763}"/>
              </a:ext>
            </a:extLst>
          </p:cNvPr>
          <p:cNvGrpSpPr>
            <a:grpSpLocks/>
          </p:cNvGrpSpPr>
          <p:nvPr/>
        </p:nvGrpSpPr>
        <p:grpSpPr bwMode="auto">
          <a:xfrm>
            <a:off x="8526463" y="4364038"/>
            <a:ext cx="504825" cy="504825"/>
            <a:chOff x="8432678" y="1661126"/>
            <a:chExt cx="504056" cy="504056"/>
          </a:xfrm>
        </p:grpSpPr>
        <p:sp>
          <p:nvSpPr>
            <p:cNvPr id="47" name="椭圆 46">
              <a:extLst>
                <a:ext uri="{FF2B5EF4-FFF2-40B4-BE49-F238E27FC236}">
                  <a16:creationId xmlns:a16="http://schemas.microsoft.com/office/drawing/2014/main" id="{1016F0CB-073F-AF43-B3C9-42B58C78E07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上箭头 5155">
              <a:hlinkClick r:id="rId3" action="ppaction://hlinksldjump" tooltip="返回知识点目录"/>
              <a:extLst>
                <a:ext uri="{FF2B5EF4-FFF2-40B4-BE49-F238E27FC236}">
                  <a16:creationId xmlns:a16="http://schemas.microsoft.com/office/drawing/2014/main" id="{0179B7E3-36BB-7C49-82F7-8FE1F03D9F5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D543456A-693E-F542-AE2F-16A0619FC31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8435" name="组合 14">
            <a:extLst>
              <a:ext uri="{FF2B5EF4-FFF2-40B4-BE49-F238E27FC236}">
                <a16:creationId xmlns:a16="http://schemas.microsoft.com/office/drawing/2014/main" id="{6E82E16F-C532-49C3-A420-A334ABF4030E}"/>
              </a:ext>
            </a:extLst>
          </p:cNvPr>
          <p:cNvGrpSpPr>
            <a:grpSpLocks/>
          </p:cNvGrpSpPr>
          <p:nvPr/>
        </p:nvGrpSpPr>
        <p:grpSpPr bwMode="auto">
          <a:xfrm>
            <a:off x="8526463" y="2741613"/>
            <a:ext cx="504825" cy="504825"/>
            <a:chOff x="8532440" y="3501008"/>
            <a:chExt cx="504056" cy="504056"/>
          </a:xfrm>
        </p:grpSpPr>
        <p:grpSp>
          <p:nvGrpSpPr>
            <p:cNvPr id="18462" name="组合 15">
              <a:extLst>
                <a:ext uri="{FF2B5EF4-FFF2-40B4-BE49-F238E27FC236}">
                  <a16:creationId xmlns:a16="http://schemas.microsoft.com/office/drawing/2014/main" id="{CEF8C40F-AFC3-435B-BC2E-0B011B5BA3EF}"/>
                </a:ext>
              </a:extLst>
            </p:cNvPr>
            <p:cNvGrpSpPr>
              <a:grpSpLocks/>
            </p:cNvGrpSpPr>
            <p:nvPr/>
          </p:nvGrpSpPr>
          <p:grpSpPr bwMode="auto">
            <a:xfrm>
              <a:off x="8532440" y="3501008"/>
              <a:ext cx="504056" cy="504056"/>
              <a:chOff x="8532440" y="3501008"/>
              <a:chExt cx="504056" cy="504056"/>
            </a:xfrm>
          </p:grpSpPr>
          <p:sp>
            <p:nvSpPr>
              <p:cNvPr id="53" name="椭圆 52">
                <a:extLst>
                  <a:ext uri="{FF2B5EF4-FFF2-40B4-BE49-F238E27FC236}">
                    <a16:creationId xmlns:a16="http://schemas.microsoft.com/office/drawing/2014/main" id="{1BDD42C3-6A48-604E-9E03-D4954833583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4" name="上箭头 5155">
                <a:hlinkClick r:id="rId4" action="ppaction://hlinksldjump" tooltip="上一个知识点"/>
                <a:extLst>
                  <a:ext uri="{FF2B5EF4-FFF2-40B4-BE49-F238E27FC236}">
                    <a16:creationId xmlns:a16="http://schemas.microsoft.com/office/drawing/2014/main" id="{FBEA52EB-2DCF-A34A-B7A4-23C0C7E1827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2" name="椭圆 51">
              <a:extLst>
                <a:ext uri="{FF2B5EF4-FFF2-40B4-BE49-F238E27FC236}">
                  <a16:creationId xmlns:a16="http://schemas.microsoft.com/office/drawing/2014/main" id="{C2701143-D7B4-5B46-8788-44A849D644A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8436" name="文本框 1">
            <a:extLst>
              <a:ext uri="{FF2B5EF4-FFF2-40B4-BE49-F238E27FC236}">
                <a16:creationId xmlns:a16="http://schemas.microsoft.com/office/drawing/2014/main" id="{FEF91F6D-71CB-495E-80B2-D0E1E05CEB53}"/>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pic>
        <p:nvPicPr>
          <p:cNvPr id="18437" name="Picture 12" descr="C:\Users\adminpc\AppData\Local\Temp\ksohtml\wps1B2.tmp.png">
            <a:extLst>
              <a:ext uri="{FF2B5EF4-FFF2-40B4-BE49-F238E27FC236}">
                <a16:creationId xmlns:a16="http://schemas.microsoft.com/office/drawing/2014/main" id="{E68C0603-AE22-4431-A611-ABEF6B72EB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1300" y="4926013"/>
            <a:ext cx="76200" cy="7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AutoShape 2">
            <a:extLst>
              <a:ext uri="{FF2B5EF4-FFF2-40B4-BE49-F238E27FC236}">
                <a16:creationId xmlns:a16="http://schemas.microsoft.com/office/drawing/2014/main" id="{057A5C06-3D48-4B45-8964-8DCAA5C99FC1}"/>
              </a:ext>
            </a:extLst>
          </p:cNvPr>
          <p:cNvSpPr>
            <a:spLocks noChangeArrowheads="1"/>
          </p:cNvSpPr>
          <p:nvPr/>
        </p:nvSpPr>
        <p:spPr bwMode="auto">
          <a:xfrm rot="-3626814">
            <a:off x="4382294" y="2756694"/>
            <a:ext cx="792163" cy="288925"/>
          </a:xfrm>
          <a:prstGeom prst="rightArrow">
            <a:avLst>
              <a:gd name="adj1" fmla="val 35167"/>
              <a:gd name="adj2" fmla="val 111029"/>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39" name="AutoShape 3">
            <a:extLst>
              <a:ext uri="{FF2B5EF4-FFF2-40B4-BE49-F238E27FC236}">
                <a16:creationId xmlns:a16="http://schemas.microsoft.com/office/drawing/2014/main" id="{6F0567AA-5440-488A-9BCA-1C2B16F20095}"/>
              </a:ext>
            </a:extLst>
          </p:cNvPr>
          <p:cNvSpPr>
            <a:spLocks noChangeArrowheads="1"/>
          </p:cNvSpPr>
          <p:nvPr/>
        </p:nvSpPr>
        <p:spPr bwMode="auto">
          <a:xfrm rot="3465783">
            <a:off x="4382295" y="4920456"/>
            <a:ext cx="792162" cy="288925"/>
          </a:xfrm>
          <a:prstGeom prst="rightArrow">
            <a:avLst>
              <a:gd name="adj1" fmla="val 35167"/>
              <a:gd name="adj2" fmla="val 111028"/>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0" name="AutoShape 4">
            <a:extLst>
              <a:ext uri="{FF2B5EF4-FFF2-40B4-BE49-F238E27FC236}">
                <a16:creationId xmlns:a16="http://schemas.microsoft.com/office/drawing/2014/main" id="{9EC2F08C-6996-4A8B-8B7B-83E545AD190B}"/>
              </a:ext>
            </a:extLst>
          </p:cNvPr>
          <p:cNvSpPr>
            <a:spLocks noChangeArrowheads="1"/>
          </p:cNvSpPr>
          <p:nvPr/>
        </p:nvSpPr>
        <p:spPr bwMode="auto">
          <a:xfrm rot="-7230978">
            <a:off x="3163094" y="2832894"/>
            <a:ext cx="792163" cy="288925"/>
          </a:xfrm>
          <a:prstGeom prst="rightArrow">
            <a:avLst>
              <a:gd name="adj1" fmla="val 35167"/>
              <a:gd name="adj2" fmla="val 111029"/>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1" name="AutoShape 5">
            <a:extLst>
              <a:ext uri="{FF2B5EF4-FFF2-40B4-BE49-F238E27FC236}">
                <a16:creationId xmlns:a16="http://schemas.microsoft.com/office/drawing/2014/main" id="{CA5D9392-51D1-4CB0-8FF4-C70453A038D7}"/>
              </a:ext>
            </a:extLst>
          </p:cNvPr>
          <p:cNvSpPr>
            <a:spLocks noChangeArrowheads="1"/>
          </p:cNvSpPr>
          <p:nvPr/>
        </p:nvSpPr>
        <p:spPr bwMode="auto">
          <a:xfrm rot="7535209">
            <a:off x="3124994" y="4887119"/>
            <a:ext cx="792163" cy="288925"/>
          </a:xfrm>
          <a:prstGeom prst="rightArrow">
            <a:avLst>
              <a:gd name="adj1" fmla="val 35167"/>
              <a:gd name="adj2" fmla="val 111029"/>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2" name="AutoShape 6">
            <a:extLst>
              <a:ext uri="{FF2B5EF4-FFF2-40B4-BE49-F238E27FC236}">
                <a16:creationId xmlns:a16="http://schemas.microsoft.com/office/drawing/2014/main" id="{4D31A654-DFE6-49CB-B687-8B7F039A5DC6}"/>
              </a:ext>
            </a:extLst>
          </p:cNvPr>
          <p:cNvSpPr>
            <a:spLocks noChangeArrowheads="1"/>
          </p:cNvSpPr>
          <p:nvPr/>
        </p:nvSpPr>
        <p:spPr bwMode="auto">
          <a:xfrm>
            <a:off x="4960938" y="3884613"/>
            <a:ext cx="792162" cy="288925"/>
          </a:xfrm>
          <a:prstGeom prst="rightArrow">
            <a:avLst>
              <a:gd name="adj1" fmla="val 35167"/>
              <a:gd name="adj2" fmla="val 111028"/>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3" name="AutoShape 7">
            <a:extLst>
              <a:ext uri="{FF2B5EF4-FFF2-40B4-BE49-F238E27FC236}">
                <a16:creationId xmlns:a16="http://schemas.microsoft.com/office/drawing/2014/main" id="{6F81A393-C0C3-4E04-88A4-8C5B3B4EF2A7}"/>
              </a:ext>
            </a:extLst>
          </p:cNvPr>
          <p:cNvSpPr>
            <a:spLocks noChangeArrowheads="1"/>
          </p:cNvSpPr>
          <p:nvPr/>
        </p:nvSpPr>
        <p:spPr bwMode="auto">
          <a:xfrm rot="10800000">
            <a:off x="2551113" y="3878263"/>
            <a:ext cx="863600" cy="288925"/>
          </a:xfrm>
          <a:prstGeom prst="rightArrow">
            <a:avLst>
              <a:gd name="adj1" fmla="val 35167"/>
              <a:gd name="adj2" fmla="val 121041"/>
            </a:avLst>
          </a:prstGeom>
          <a:gradFill rotWithShape="1">
            <a:gsLst>
              <a:gs pos="0">
                <a:srgbClr val="3D4B5E">
                  <a:alpha val="0"/>
                </a:srgbClr>
              </a:gs>
              <a:gs pos="100000">
                <a:srgbClr val="9298A4"/>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44" name="Oval 8">
            <a:extLst>
              <a:ext uri="{FF2B5EF4-FFF2-40B4-BE49-F238E27FC236}">
                <a16:creationId xmlns:a16="http://schemas.microsoft.com/office/drawing/2014/main" id="{45C76107-1BB1-479C-935D-DE545CA21013}"/>
              </a:ext>
            </a:extLst>
          </p:cNvPr>
          <p:cNvSpPr>
            <a:spLocks noChangeArrowheads="1"/>
          </p:cNvSpPr>
          <p:nvPr/>
        </p:nvSpPr>
        <p:spPr bwMode="auto">
          <a:xfrm>
            <a:off x="2297113" y="2116138"/>
            <a:ext cx="3743325" cy="3744912"/>
          </a:xfrm>
          <a:prstGeom prst="ellipse">
            <a:avLst/>
          </a:prstGeom>
          <a:noFill/>
          <a:ln w="38100">
            <a:solidFill>
              <a:srgbClr val="9298A4"/>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pic>
        <p:nvPicPr>
          <p:cNvPr id="18445" name="Group 9">
            <a:extLst>
              <a:ext uri="{FF2B5EF4-FFF2-40B4-BE49-F238E27FC236}">
                <a16:creationId xmlns:a16="http://schemas.microsoft.com/office/drawing/2014/main" id="{B7CAC591-82EE-4BD8-A84A-EDA4F2E4D2C7}"/>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3713" y="2176463"/>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6" name="Group 12">
            <a:extLst>
              <a:ext uri="{FF2B5EF4-FFF2-40B4-BE49-F238E27FC236}">
                <a16:creationId xmlns:a16="http://schemas.microsoft.com/office/drawing/2014/main" id="{57DBCEA0-B631-4B33-9B24-80C607FC2FFA}"/>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9150" y="3833813"/>
            <a:ext cx="36036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7" name="Group 15">
            <a:extLst>
              <a:ext uri="{FF2B5EF4-FFF2-40B4-BE49-F238E27FC236}">
                <a16:creationId xmlns:a16="http://schemas.microsoft.com/office/drawing/2014/main" id="{844748B1-DC20-48F7-945C-B7BA7FCE7A55}"/>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4338" y="5376863"/>
            <a:ext cx="3603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Group 18">
            <a:extLst>
              <a:ext uri="{FF2B5EF4-FFF2-40B4-BE49-F238E27FC236}">
                <a16:creationId xmlns:a16="http://schemas.microsoft.com/office/drawing/2014/main" id="{B412CE27-6359-43FE-B3FC-515AFE7C4493}"/>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81563" y="2157413"/>
            <a:ext cx="3587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 name="Group 21">
            <a:extLst>
              <a:ext uri="{FF2B5EF4-FFF2-40B4-BE49-F238E27FC236}">
                <a16:creationId xmlns:a16="http://schemas.microsoft.com/office/drawing/2014/main" id="{3916653F-8C52-4E7A-AD4A-2F165F6938C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475" y="3833813"/>
            <a:ext cx="35877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0" name="Group 24">
            <a:extLst>
              <a:ext uri="{FF2B5EF4-FFF2-40B4-BE49-F238E27FC236}">
                <a16:creationId xmlns:a16="http://schemas.microsoft.com/office/drawing/2014/main" id="{F85DD431-B3BD-4C29-A300-130630D9FFCD}"/>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35538" y="5430838"/>
            <a:ext cx="366712"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51" name="Oval 28">
            <a:extLst>
              <a:ext uri="{FF2B5EF4-FFF2-40B4-BE49-F238E27FC236}">
                <a16:creationId xmlns:a16="http://schemas.microsoft.com/office/drawing/2014/main" id="{EAB0903B-DB77-47A8-ABA2-E940EF78940A}"/>
              </a:ext>
            </a:extLst>
          </p:cNvPr>
          <p:cNvSpPr>
            <a:spLocks noChangeArrowheads="1"/>
          </p:cNvSpPr>
          <p:nvPr/>
        </p:nvSpPr>
        <p:spPr bwMode="auto">
          <a:xfrm>
            <a:off x="3233738" y="3057525"/>
            <a:ext cx="1944687" cy="1944688"/>
          </a:xfrm>
          <a:prstGeom prst="ellipse">
            <a:avLst/>
          </a:prstGeom>
          <a:gradFill rotWithShape="1">
            <a:gsLst>
              <a:gs pos="0">
                <a:srgbClr val="00B0F0"/>
              </a:gs>
              <a:gs pos="100000">
                <a:srgbClr val="2ABAFF"/>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52" name="椭圆 72">
            <a:extLst>
              <a:ext uri="{FF2B5EF4-FFF2-40B4-BE49-F238E27FC236}">
                <a16:creationId xmlns:a16="http://schemas.microsoft.com/office/drawing/2014/main" id="{25C4FE07-351C-4E9B-8B27-D8319E89BD2B}"/>
              </a:ext>
            </a:extLst>
          </p:cNvPr>
          <p:cNvSpPr>
            <a:spLocks noChangeArrowheads="1"/>
          </p:cNvSpPr>
          <p:nvPr/>
        </p:nvSpPr>
        <p:spPr bwMode="auto">
          <a:xfrm>
            <a:off x="3443288" y="3343275"/>
            <a:ext cx="1473200" cy="1471613"/>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453" name="Text Box 37">
            <a:extLst>
              <a:ext uri="{FF2B5EF4-FFF2-40B4-BE49-F238E27FC236}">
                <a16:creationId xmlns:a16="http://schemas.microsoft.com/office/drawing/2014/main" id="{A112E523-A460-4755-8070-E9E21808F6EA}"/>
              </a:ext>
            </a:extLst>
          </p:cNvPr>
          <p:cNvSpPr txBox="1">
            <a:spLocks noChangeArrowheads="1"/>
          </p:cNvSpPr>
          <p:nvPr/>
        </p:nvSpPr>
        <p:spPr bwMode="auto">
          <a:xfrm>
            <a:off x="3527425" y="3603625"/>
            <a:ext cx="1360488"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a:latin typeface="微软雅黑" panose="020B0503020204020204" pitchFamily="34" charset="-122"/>
                <a:ea typeface="微软雅黑" panose="020B0503020204020204" pitchFamily="34" charset="-122"/>
                <a:sym typeface="Calibri" panose="020F0502020204030204" pitchFamily="34" charset="0"/>
              </a:rPr>
              <a:t>性能</a:t>
            </a:r>
            <a:endParaRPr lang="en-US" altLang="zh-CN" sz="2800">
              <a:latin typeface="微软雅黑" panose="020B0503020204020204" pitchFamily="34" charset="-122"/>
              <a:ea typeface="微软雅黑" panose="020B0503020204020204" pitchFamily="34" charset="-122"/>
              <a:sym typeface="Calibri" panose="020F0502020204030204" pitchFamily="34" charset="0"/>
            </a:endParaRPr>
          </a:p>
          <a:p>
            <a:pPr algn="ctr" eaLnBrk="1" hangingPunct="1"/>
            <a:r>
              <a:rPr lang="zh-CN" altLang="en-US" sz="2800">
                <a:latin typeface="微软雅黑" panose="020B0503020204020204" pitchFamily="34" charset="-122"/>
                <a:ea typeface="微软雅黑" panose="020B0503020204020204" pitchFamily="34" charset="-122"/>
                <a:sym typeface="Calibri" panose="020F0502020204030204" pitchFamily="34" charset="0"/>
              </a:rPr>
              <a:t>指标</a:t>
            </a:r>
            <a:endParaRPr lang="en-US" altLang="zh-CN" sz="2800">
              <a:latin typeface="微软雅黑" panose="020B0503020204020204" pitchFamily="34" charset="-122"/>
              <a:ea typeface="微软雅黑" panose="020B0503020204020204" pitchFamily="34" charset="-122"/>
              <a:sym typeface="Calibri" panose="020F0502020204030204" pitchFamily="34" charset="0"/>
            </a:endParaRPr>
          </a:p>
        </p:txBody>
      </p:sp>
      <p:sp>
        <p:nvSpPr>
          <p:cNvPr id="18454" name="矩形 64">
            <a:hlinkClick r:id="rId12" action="ppaction://hlinksldjump"/>
            <a:extLst>
              <a:ext uri="{FF2B5EF4-FFF2-40B4-BE49-F238E27FC236}">
                <a16:creationId xmlns:a16="http://schemas.microsoft.com/office/drawing/2014/main" id="{94A3C354-8917-4AEB-870B-3DEFB8C4D796}"/>
              </a:ext>
            </a:extLst>
          </p:cNvPr>
          <p:cNvSpPr>
            <a:spLocks noChangeArrowheads="1"/>
          </p:cNvSpPr>
          <p:nvPr/>
        </p:nvSpPr>
        <p:spPr bwMode="auto">
          <a:xfrm>
            <a:off x="5351463" y="1982788"/>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r>
              <a:rPr lang="zh-CN" altLang="en-US" b="0">
                <a:solidFill>
                  <a:srgbClr val="000000"/>
                </a:solidFill>
                <a:latin typeface="微软雅黑" panose="020B0503020204020204" pitchFamily="34" charset="-122"/>
                <a:ea typeface="微软雅黑" panose="020B0503020204020204" pitchFamily="34" charset="-122"/>
              </a:rPr>
              <a:t>数据处理能力</a:t>
            </a:r>
          </a:p>
        </p:txBody>
      </p:sp>
      <p:sp>
        <p:nvSpPr>
          <p:cNvPr id="18455" name="文本框 2">
            <a:hlinkClick r:id="rId13" action="ppaction://hlinksldjump"/>
            <a:extLst>
              <a:ext uri="{FF2B5EF4-FFF2-40B4-BE49-F238E27FC236}">
                <a16:creationId xmlns:a16="http://schemas.microsoft.com/office/drawing/2014/main" id="{4C8602EA-6976-4BBF-B061-76141102E687}"/>
              </a:ext>
            </a:extLst>
          </p:cNvPr>
          <p:cNvSpPr txBox="1">
            <a:spLocks noChangeArrowheads="1"/>
          </p:cNvSpPr>
          <p:nvPr/>
        </p:nvSpPr>
        <p:spPr bwMode="auto">
          <a:xfrm>
            <a:off x="6054725" y="3495675"/>
            <a:ext cx="25495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存储能力及数据传输速度</a:t>
            </a:r>
          </a:p>
        </p:txBody>
      </p:sp>
      <p:sp>
        <p:nvSpPr>
          <p:cNvPr id="18456" name="文本框 3">
            <a:hlinkClick r:id="rId14" action="ppaction://hlinksldjump"/>
            <a:extLst>
              <a:ext uri="{FF2B5EF4-FFF2-40B4-BE49-F238E27FC236}">
                <a16:creationId xmlns:a16="http://schemas.microsoft.com/office/drawing/2014/main" id="{8D6833A8-7EA3-4C0F-A2B0-FABA69FDB51F}"/>
              </a:ext>
            </a:extLst>
          </p:cNvPr>
          <p:cNvSpPr txBox="1">
            <a:spLocks noChangeArrowheads="1"/>
          </p:cNvSpPr>
          <p:nvPr/>
        </p:nvSpPr>
        <p:spPr bwMode="auto">
          <a:xfrm>
            <a:off x="5332413" y="5611813"/>
            <a:ext cx="14160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输入手段丰富</a:t>
            </a:r>
          </a:p>
        </p:txBody>
      </p:sp>
      <p:sp>
        <p:nvSpPr>
          <p:cNvPr id="18457" name="文本框 4">
            <a:hlinkClick r:id="rId15" action="ppaction://hlinksldjump"/>
            <a:extLst>
              <a:ext uri="{FF2B5EF4-FFF2-40B4-BE49-F238E27FC236}">
                <a16:creationId xmlns:a16="http://schemas.microsoft.com/office/drawing/2014/main" id="{C32B7BAA-3A99-4F43-963C-09D33EDC2A4B}"/>
              </a:ext>
            </a:extLst>
          </p:cNvPr>
          <p:cNvSpPr txBox="1">
            <a:spLocks noChangeArrowheads="1"/>
          </p:cNvSpPr>
          <p:nvPr/>
        </p:nvSpPr>
        <p:spPr bwMode="auto">
          <a:xfrm>
            <a:off x="711200" y="5461000"/>
            <a:ext cx="203041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输出种类多、质量高</a:t>
            </a:r>
          </a:p>
        </p:txBody>
      </p:sp>
      <p:sp>
        <p:nvSpPr>
          <p:cNvPr id="18458" name="文本框 5">
            <a:hlinkClick r:id="rId16" action="ppaction://hlinksldjump"/>
            <a:extLst>
              <a:ext uri="{FF2B5EF4-FFF2-40B4-BE49-F238E27FC236}">
                <a16:creationId xmlns:a16="http://schemas.microsoft.com/office/drawing/2014/main" id="{0AA05E65-EA30-483B-881D-C8A8E1BF9ED1}"/>
              </a:ext>
            </a:extLst>
          </p:cNvPr>
          <p:cNvSpPr txBox="1">
            <a:spLocks noChangeArrowheads="1"/>
          </p:cNvSpPr>
          <p:nvPr/>
        </p:nvSpPr>
        <p:spPr bwMode="auto">
          <a:xfrm>
            <a:off x="711200" y="3716338"/>
            <a:ext cx="12096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显示质量高</a:t>
            </a:r>
          </a:p>
        </p:txBody>
      </p:sp>
      <p:sp>
        <p:nvSpPr>
          <p:cNvPr id="18459" name="文本框 6">
            <a:hlinkClick r:id="rId17" action="ppaction://hlinksldjump"/>
            <a:extLst>
              <a:ext uri="{FF2B5EF4-FFF2-40B4-BE49-F238E27FC236}">
                <a16:creationId xmlns:a16="http://schemas.microsoft.com/office/drawing/2014/main" id="{97444DD2-3695-45E9-B454-AE8ADD363591}"/>
              </a:ext>
            </a:extLst>
          </p:cNvPr>
          <p:cNvSpPr txBox="1">
            <a:spLocks noChangeArrowheads="1"/>
          </p:cNvSpPr>
          <p:nvPr/>
        </p:nvSpPr>
        <p:spPr bwMode="auto">
          <a:xfrm>
            <a:off x="1562100" y="1946275"/>
            <a:ext cx="14160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1600" b="0">
                <a:latin typeface="微软雅黑" panose="020B0503020204020204" pitchFamily="34" charset="-122"/>
                <a:ea typeface="微软雅黑" panose="020B0503020204020204" pitchFamily="34" charset="-122"/>
              </a:rPr>
              <a:t>软件资源丰富</a:t>
            </a:r>
          </a:p>
        </p:txBody>
      </p:sp>
      <p:sp>
        <p:nvSpPr>
          <p:cNvPr id="18460" name="文本框 6153">
            <a:extLst>
              <a:ext uri="{FF2B5EF4-FFF2-40B4-BE49-F238E27FC236}">
                <a16:creationId xmlns:a16="http://schemas.microsoft.com/office/drawing/2014/main" id="{31683511-CF94-425D-A091-12100753FD4C}"/>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45" name="圆角矩形 44">
            <a:extLst>
              <a:ext uri="{FF2B5EF4-FFF2-40B4-BE49-F238E27FC236}">
                <a16:creationId xmlns:a16="http://schemas.microsoft.com/office/drawing/2014/main" id="{45C864F3-17AC-B64E-83B7-1171ADF711EA}"/>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65" name="组合 53264">
            <a:extLst>
              <a:ext uri="{FF2B5EF4-FFF2-40B4-BE49-F238E27FC236}">
                <a16:creationId xmlns:a16="http://schemas.microsoft.com/office/drawing/2014/main" id="{8A7DC5B4-F115-44ED-AA4A-D87654A891E5}"/>
              </a:ext>
            </a:extLst>
          </p:cNvPr>
          <p:cNvGrpSpPr>
            <a:grpSpLocks/>
          </p:cNvGrpSpPr>
          <p:nvPr/>
        </p:nvGrpSpPr>
        <p:grpSpPr bwMode="auto">
          <a:xfrm>
            <a:off x="3310210" y="1739900"/>
            <a:ext cx="4502150" cy="3625850"/>
            <a:chOff x="0" y="0"/>
            <a:chExt cx="7092" cy="5709"/>
          </a:xfrm>
        </p:grpSpPr>
        <p:pic>
          <p:nvPicPr>
            <p:cNvPr id="65579" name="图片 53265" descr="并口">
              <a:extLst>
                <a:ext uri="{FF2B5EF4-FFF2-40B4-BE49-F238E27FC236}">
                  <a16:creationId xmlns:a16="http://schemas.microsoft.com/office/drawing/2014/main" id="{FEE2DDBC-1B4F-4C83-9166-7483F35853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 y="0"/>
              <a:ext cx="3560" cy="2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80" name="文本框 53266">
              <a:extLst>
                <a:ext uri="{FF2B5EF4-FFF2-40B4-BE49-F238E27FC236}">
                  <a16:creationId xmlns:a16="http://schemas.microsoft.com/office/drawing/2014/main" id="{3B7CA1E8-D25E-4B63-B922-396F5C8578C3}"/>
                </a:ext>
              </a:extLst>
            </p:cNvPr>
            <p:cNvSpPr txBox="1">
              <a:spLocks noChangeArrowheads="1"/>
            </p:cNvSpPr>
            <p:nvPr/>
          </p:nvSpPr>
          <p:spPr bwMode="auto">
            <a:xfrm>
              <a:off x="0" y="3175"/>
              <a:ext cx="7092" cy="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sz="2400" b="0" u="sng">
                  <a:latin typeface="黑体" panose="02010609060101010101" pitchFamily="49" charset="-122"/>
                  <a:ea typeface="黑体" panose="02010609060101010101" pitchFamily="49" charset="-122"/>
                </a:rPr>
                <a:t>并口</a:t>
              </a:r>
              <a:r>
                <a:rPr lang="zh-CN" altLang="en-US" sz="2000" b="0">
                  <a:latin typeface="黑体" panose="02010609060101010101" pitchFamily="49" charset="-122"/>
                  <a:ea typeface="黑体" panose="02010609060101010101" pitchFamily="49" charset="-122"/>
                </a:rPr>
                <a:t>全称并行接口，采用</a:t>
              </a:r>
              <a:r>
                <a:rPr lang="en-US" altLang="zh-CN" sz="2000" b="0">
                  <a:latin typeface="黑体" panose="02010609060101010101" pitchFamily="49" charset="-122"/>
                  <a:ea typeface="黑体" panose="02010609060101010101" pitchFamily="49" charset="-122"/>
                </a:rPr>
                <a:t>25</a:t>
              </a:r>
              <a:r>
                <a:rPr lang="zh-CN" altLang="en-US" sz="2000" b="0">
                  <a:latin typeface="黑体" panose="02010609060101010101" pitchFamily="49" charset="-122"/>
                  <a:ea typeface="黑体" panose="02010609060101010101" pitchFamily="49" charset="-122"/>
                </a:rPr>
                <a:t>针</a:t>
              </a:r>
              <a:r>
                <a:rPr lang="en-US" altLang="zh-CN" sz="2000" b="0">
                  <a:latin typeface="黑体" panose="02010609060101010101" pitchFamily="49" charset="-122"/>
                  <a:ea typeface="黑体" panose="02010609060101010101" pitchFamily="49" charset="-122"/>
                </a:rPr>
                <a:t>D</a:t>
              </a:r>
              <a:r>
                <a:rPr lang="zh-CN" altLang="en-US" sz="2000" b="0">
                  <a:latin typeface="黑体" panose="02010609060101010101" pitchFamily="49" charset="-122"/>
                  <a:ea typeface="黑体" panose="02010609060101010101" pitchFamily="49" charset="-122"/>
                </a:rPr>
                <a:t>形接头。</a:t>
              </a:r>
            </a:p>
            <a:p>
              <a:pPr eaLnBrk="1" hangingPunct="1">
                <a:lnSpc>
                  <a:spcPct val="120000"/>
                </a:lnSpc>
                <a:buFont typeface="Arial" panose="020B0604020202020204" pitchFamily="34" charset="0"/>
                <a:buNone/>
              </a:pPr>
              <a:r>
                <a:rPr lang="zh-CN" altLang="en-US" sz="2400" b="0" u="sng">
                  <a:latin typeface="黑体" panose="02010609060101010101" pitchFamily="49" charset="-122"/>
                  <a:ea typeface="黑体" panose="02010609060101010101" pitchFamily="49" charset="-122"/>
                </a:rPr>
                <a:t>并口</a:t>
              </a:r>
              <a:r>
                <a:rPr lang="zh-CN" altLang="en-US" sz="2000" b="0">
                  <a:latin typeface="黑体" panose="02010609060101010101" pitchFamily="49" charset="-122"/>
                  <a:ea typeface="黑体" panose="02010609060101010101" pitchFamily="49" charset="-122"/>
                </a:rPr>
                <a:t>通常用来接入老式的针式打印机和喷墨打印机等。</a:t>
              </a:r>
            </a:p>
            <a:p>
              <a:pPr eaLnBrk="1" hangingPunct="1">
                <a:buFont typeface="Arial" panose="020B0604020202020204" pitchFamily="34" charset="0"/>
                <a:buNone/>
              </a:pPr>
              <a:r>
                <a:rPr lang="zh-CN" altLang="en-US" b="0"/>
                <a:t>	</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62238873"/>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68" name="组合 53267">
            <a:extLst>
              <a:ext uri="{FF2B5EF4-FFF2-40B4-BE49-F238E27FC236}">
                <a16:creationId xmlns:a16="http://schemas.microsoft.com/office/drawing/2014/main" id="{BF56C895-2DD0-4C64-99E3-29DA4E381517}"/>
              </a:ext>
            </a:extLst>
          </p:cNvPr>
          <p:cNvGrpSpPr>
            <a:grpSpLocks/>
          </p:cNvGrpSpPr>
          <p:nvPr/>
        </p:nvGrpSpPr>
        <p:grpSpPr bwMode="auto">
          <a:xfrm>
            <a:off x="3199607" y="2246313"/>
            <a:ext cx="4278312" cy="3086100"/>
            <a:chOff x="0" y="0"/>
            <a:chExt cx="6738" cy="4860"/>
          </a:xfrm>
        </p:grpSpPr>
        <p:pic>
          <p:nvPicPr>
            <p:cNvPr id="65577" name="图片 53268" descr="PS2接口">
              <a:extLst>
                <a:ext uri="{FF2B5EF4-FFF2-40B4-BE49-F238E27FC236}">
                  <a16:creationId xmlns:a16="http://schemas.microsoft.com/office/drawing/2014/main" id="{CDCAD286-C10B-4A7E-B6B0-CDD823B44B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 y="0"/>
              <a:ext cx="3626" cy="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8" name="文本框 53269">
              <a:extLst>
                <a:ext uri="{FF2B5EF4-FFF2-40B4-BE49-F238E27FC236}">
                  <a16:creationId xmlns:a16="http://schemas.microsoft.com/office/drawing/2014/main" id="{9FF7285E-643C-40D4-8CA5-13056A5EACA2}"/>
                </a:ext>
              </a:extLst>
            </p:cNvPr>
            <p:cNvSpPr txBox="1">
              <a:spLocks noChangeArrowheads="1"/>
            </p:cNvSpPr>
            <p:nvPr/>
          </p:nvSpPr>
          <p:spPr bwMode="auto">
            <a:xfrm>
              <a:off x="0" y="2722"/>
              <a:ext cx="6738" cy="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en-US" altLang="zh-CN" sz="2400" b="0" u="sng">
                  <a:latin typeface="黑体" panose="02010609060101010101" pitchFamily="49" charset="-122"/>
                  <a:ea typeface="黑体" panose="02010609060101010101" pitchFamily="49" charset="-122"/>
                </a:rPr>
                <a:t>PS/2</a:t>
              </a:r>
              <a:r>
                <a:rPr lang="zh-CN" altLang="en-US" sz="2400" b="0" u="sng">
                  <a:latin typeface="黑体" panose="02010609060101010101" pitchFamily="49" charset="-122"/>
                  <a:ea typeface="黑体" panose="02010609060101010101" pitchFamily="49" charset="-122"/>
                </a:rPr>
                <a:t>接口</a:t>
              </a:r>
              <a:r>
                <a:rPr lang="zh-CN" altLang="en-US" sz="2000" b="0">
                  <a:latin typeface="黑体" panose="02010609060101010101" pitchFamily="49" charset="-122"/>
                  <a:ea typeface="黑体" panose="02010609060101010101" pitchFamily="49" charset="-122"/>
                </a:rPr>
                <a:t>用来连接</a:t>
              </a:r>
              <a:r>
                <a:rPr lang="en-US" altLang="zh-CN" sz="2000" b="0">
                  <a:latin typeface="黑体" panose="02010609060101010101" pitchFamily="49" charset="-122"/>
                  <a:ea typeface="黑体" panose="02010609060101010101" pitchFamily="49" charset="-122"/>
                </a:rPr>
                <a:t>PS/2</a:t>
              </a:r>
              <a:r>
                <a:rPr lang="zh-CN" altLang="en-US" sz="2000" b="0">
                  <a:latin typeface="黑体" panose="02010609060101010101" pitchFamily="49" charset="-122"/>
                  <a:ea typeface="黑体" panose="02010609060101010101" pitchFamily="49" charset="-122"/>
                </a:rPr>
                <a:t>鼠标和</a:t>
              </a:r>
              <a:r>
                <a:rPr lang="en-US" altLang="zh-CN" sz="2000" b="0">
                  <a:latin typeface="黑体" panose="02010609060101010101" pitchFamily="49" charset="-122"/>
                  <a:ea typeface="黑体" panose="02010609060101010101" pitchFamily="49" charset="-122"/>
                </a:rPr>
                <a:t>PS/2</a:t>
              </a:r>
              <a:r>
                <a:rPr lang="zh-CN" altLang="en-US" sz="2000" b="0">
                  <a:latin typeface="黑体" panose="02010609060101010101" pitchFamily="49" charset="-122"/>
                  <a:ea typeface="黑体" panose="02010609060101010101" pitchFamily="49" charset="-122"/>
                </a:rPr>
                <a:t>键盘，绿色接口接入鼠标，蓝色接口则接入键盘。</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43072173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71" name="组合 53270">
            <a:extLst>
              <a:ext uri="{FF2B5EF4-FFF2-40B4-BE49-F238E27FC236}">
                <a16:creationId xmlns:a16="http://schemas.microsoft.com/office/drawing/2014/main" id="{3C360A81-48A0-4471-A568-282D439CE430}"/>
              </a:ext>
            </a:extLst>
          </p:cNvPr>
          <p:cNvGrpSpPr>
            <a:grpSpLocks/>
          </p:cNvGrpSpPr>
          <p:nvPr/>
        </p:nvGrpSpPr>
        <p:grpSpPr bwMode="auto">
          <a:xfrm>
            <a:off x="3077369" y="2246313"/>
            <a:ext cx="4522787" cy="3086100"/>
            <a:chOff x="0" y="0"/>
            <a:chExt cx="7124" cy="4860"/>
          </a:xfrm>
        </p:grpSpPr>
        <p:pic>
          <p:nvPicPr>
            <p:cNvPr id="65575" name="图片 53271" descr="IEEE 1394接口">
              <a:extLst>
                <a:ext uri="{FF2B5EF4-FFF2-40B4-BE49-F238E27FC236}">
                  <a16:creationId xmlns:a16="http://schemas.microsoft.com/office/drawing/2014/main" id="{A67E9E04-AC9C-46BA-A8DC-40EEBC3B32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 y="0"/>
              <a:ext cx="3400" cy="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6" name="文本框 53272">
              <a:extLst>
                <a:ext uri="{FF2B5EF4-FFF2-40B4-BE49-F238E27FC236}">
                  <a16:creationId xmlns:a16="http://schemas.microsoft.com/office/drawing/2014/main" id="{8F9721B2-EB08-4374-838A-00AE354D72D8}"/>
                </a:ext>
              </a:extLst>
            </p:cNvPr>
            <p:cNvSpPr txBox="1">
              <a:spLocks noChangeArrowheads="1"/>
            </p:cNvSpPr>
            <p:nvPr/>
          </p:nvSpPr>
          <p:spPr bwMode="auto">
            <a:xfrm>
              <a:off x="0" y="2722"/>
              <a:ext cx="7124" cy="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zh-CN" altLang="en-US" sz="2400" b="0" u="sng" dirty="0">
                  <a:latin typeface="黑体" panose="02010609060101010101" pitchFamily="49" charset="-122"/>
                  <a:ea typeface="黑体" panose="02010609060101010101" pitchFamily="49" charset="-122"/>
                </a:rPr>
                <a:t>IEEE 1394接口</a:t>
              </a:r>
              <a:r>
                <a:rPr lang="zh-CN" altLang="en-US" sz="2000" b="0" dirty="0">
                  <a:latin typeface="黑体" panose="02010609060101010101" pitchFamily="49" charset="-122"/>
                  <a:ea typeface="黑体" panose="02010609060101010101" pitchFamily="49" charset="-122"/>
                </a:rPr>
                <a:t>是一个串行接口，有6针和4针两种类型。6角形的接口为6针，小型四角形接口则为4针。</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0229778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74" name="组合 53273">
            <a:extLst>
              <a:ext uri="{FF2B5EF4-FFF2-40B4-BE49-F238E27FC236}">
                <a16:creationId xmlns:a16="http://schemas.microsoft.com/office/drawing/2014/main" id="{7ACA1BA0-C2D0-491A-AFD2-E75A4FFC1D9A}"/>
              </a:ext>
            </a:extLst>
          </p:cNvPr>
          <p:cNvGrpSpPr>
            <a:grpSpLocks/>
          </p:cNvGrpSpPr>
          <p:nvPr/>
        </p:nvGrpSpPr>
        <p:grpSpPr bwMode="auto">
          <a:xfrm>
            <a:off x="3194844" y="2068632"/>
            <a:ext cx="4287838" cy="2644775"/>
            <a:chOff x="0" y="0"/>
            <a:chExt cx="6754" cy="4167"/>
          </a:xfrm>
        </p:grpSpPr>
        <p:pic>
          <p:nvPicPr>
            <p:cNvPr id="65573" name="图片 53274" descr="RJ45接口">
              <a:extLst>
                <a:ext uri="{FF2B5EF4-FFF2-40B4-BE49-F238E27FC236}">
                  <a16:creationId xmlns:a16="http://schemas.microsoft.com/office/drawing/2014/main" id="{16C5A305-D24B-4669-911D-91D659E04C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 y="0"/>
              <a:ext cx="3401" cy="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4" name="文本框 53275">
              <a:extLst>
                <a:ext uri="{FF2B5EF4-FFF2-40B4-BE49-F238E27FC236}">
                  <a16:creationId xmlns:a16="http://schemas.microsoft.com/office/drawing/2014/main" id="{B41D2F6D-02C8-49F9-9575-13A4A32A3093}"/>
                </a:ext>
              </a:extLst>
            </p:cNvPr>
            <p:cNvSpPr txBox="1">
              <a:spLocks noChangeArrowheads="1"/>
            </p:cNvSpPr>
            <p:nvPr/>
          </p:nvSpPr>
          <p:spPr bwMode="auto">
            <a:xfrm>
              <a:off x="0" y="2155"/>
              <a:ext cx="6754" cy="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30000"/>
                </a:lnSpc>
                <a:buFont typeface="Arial" panose="020B0604020202020204" pitchFamily="34" charset="0"/>
                <a:buNone/>
              </a:pPr>
              <a:r>
                <a:rPr lang="en-US" altLang="zh-CN" sz="2000" b="0" u="sng" dirty="0">
                  <a:latin typeface="黑体" panose="02010609060101010101" pitchFamily="49" charset="-122"/>
                  <a:ea typeface="黑体" panose="02010609060101010101" pitchFamily="49" charset="-122"/>
                </a:rPr>
                <a:t>RJ45</a:t>
              </a:r>
              <a:r>
                <a:rPr lang="zh-CN" altLang="en-US" sz="2000" b="0" u="sng" dirty="0">
                  <a:latin typeface="黑体" panose="02010609060101010101" pitchFamily="49" charset="-122"/>
                  <a:ea typeface="黑体" panose="02010609060101010101" pitchFamily="49" charset="-122"/>
                </a:rPr>
                <a:t>接口</a:t>
              </a:r>
              <a:r>
                <a:rPr lang="zh-CN" altLang="en-US" sz="2000" b="0" dirty="0">
                  <a:latin typeface="黑体" panose="02010609060101010101" pitchFamily="49" charset="-122"/>
                  <a:ea typeface="黑体" panose="02010609060101010101" pitchFamily="49" charset="-122"/>
                </a:rPr>
                <a:t>通常用于数据传输，最常见的应用是作为网卡、交换机、路由器等的接口。</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9935715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椭圆 53249">
            <a:extLst>
              <a:ext uri="{FF2B5EF4-FFF2-40B4-BE49-F238E27FC236}">
                <a16:creationId xmlns:a16="http://schemas.microsoft.com/office/drawing/2014/main" id="{29279938-37A8-45DA-883D-C025BF7E46A9}"/>
              </a:ext>
            </a:extLst>
          </p:cNvPr>
          <p:cNvSpPr>
            <a:spLocks noChangeArrowheads="1"/>
          </p:cNvSpPr>
          <p:nvPr/>
        </p:nvSpPr>
        <p:spPr bwMode="auto">
          <a:xfrm>
            <a:off x="323850" y="24923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并  口</a:t>
            </a:r>
          </a:p>
        </p:txBody>
      </p:sp>
      <p:sp>
        <p:nvSpPr>
          <p:cNvPr id="53250" name="椭圆 53250">
            <a:extLst>
              <a:ext uri="{FF2B5EF4-FFF2-40B4-BE49-F238E27FC236}">
                <a16:creationId xmlns:a16="http://schemas.microsoft.com/office/drawing/2014/main" id="{7B267BE5-5F27-4269-A41B-9975F795130F}"/>
              </a:ext>
            </a:extLst>
          </p:cNvPr>
          <p:cNvSpPr>
            <a:spLocks noChangeArrowheads="1"/>
          </p:cNvSpPr>
          <p:nvPr/>
        </p:nvSpPr>
        <p:spPr bwMode="auto">
          <a:xfrm>
            <a:off x="323850" y="37893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IEEE 1394</a:t>
            </a:r>
            <a:r>
              <a:rPr lang="zh-CN" altLang="en-US" b="0">
                <a:latin typeface="微软雅黑" panose="020B0503020204020204" pitchFamily="34" charset="-122"/>
                <a:ea typeface="微软雅黑" panose="020B0503020204020204" pitchFamily="34" charset="-122"/>
              </a:rPr>
              <a:t>接口</a:t>
            </a:r>
          </a:p>
        </p:txBody>
      </p:sp>
      <p:sp>
        <p:nvSpPr>
          <p:cNvPr id="53251" name="椭圆 53251">
            <a:extLst>
              <a:ext uri="{FF2B5EF4-FFF2-40B4-BE49-F238E27FC236}">
                <a16:creationId xmlns:a16="http://schemas.microsoft.com/office/drawing/2014/main" id="{7CF094A0-9651-4EC6-AD41-23064DB24CBA}"/>
              </a:ext>
            </a:extLst>
          </p:cNvPr>
          <p:cNvSpPr>
            <a:spLocks noChangeArrowheads="1"/>
          </p:cNvSpPr>
          <p:nvPr/>
        </p:nvSpPr>
        <p:spPr bwMode="auto">
          <a:xfrm>
            <a:off x="323850" y="31416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PS/2</a:t>
            </a:r>
            <a:r>
              <a:rPr lang="zh-CN" altLang="en-US" b="0">
                <a:latin typeface="微软雅黑" panose="020B0503020204020204" pitchFamily="34" charset="-122"/>
                <a:ea typeface="微软雅黑" panose="020B0503020204020204" pitchFamily="34" charset="-122"/>
              </a:rPr>
              <a:t>接口</a:t>
            </a:r>
          </a:p>
        </p:txBody>
      </p:sp>
      <p:sp>
        <p:nvSpPr>
          <p:cNvPr id="53252" name="椭圆 53252">
            <a:extLst>
              <a:ext uri="{FF2B5EF4-FFF2-40B4-BE49-F238E27FC236}">
                <a16:creationId xmlns:a16="http://schemas.microsoft.com/office/drawing/2014/main" id="{51F9BDD6-C379-4AB5-9F65-5AE7509D399E}"/>
              </a:ext>
            </a:extLst>
          </p:cNvPr>
          <p:cNvSpPr>
            <a:spLocks noChangeArrowheads="1"/>
          </p:cNvSpPr>
          <p:nvPr/>
        </p:nvSpPr>
        <p:spPr bwMode="auto">
          <a:xfrm>
            <a:off x="323850" y="4437063"/>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RJ45 接口</a:t>
            </a:r>
          </a:p>
        </p:txBody>
      </p:sp>
      <p:sp>
        <p:nvSpPr>
          <p:cNvPr id="53253" name="椭圆 53253">
            <a:extLst>
              <a:ext uri="{FF2B5EF4-FFF2-40B4-BE49-F238E27FC236}">
                <a16:creationId xmlns:a16="http://schemas.microsoft.com/office/drawing/2014/main" id="{39D30BB1-767F-4C98-A801-780768F33DD6}"/>
              </a:ext>
            </a:extLst>
          </p:cNvPr>
          <p:cNvSpPr>
            <a:spLocks noChangeArrowheads="1"/>
          </p:cNvSpPr>
          <p:nvPr/>
        </p:nvSpPr>
        <p:spPr bwMode="auto">
          <a:xfrm>
            <a:off x="323850" y="5157788"/>
            <a:ext cx="2089150" cy="503237"/>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USB 接口</a:t>
            </a:r>
          </a:p>
        </p:txBody>
      </p:sp>
      <p:sp>
        <p:nvSpPr>
          <p:cNvPr id="53254" name="椭圆 53254">
            <a:extLst>
              <a:ext uri="{FF2B5EF4-FFF2-40B4-BE49-F238E27FC236}">
                <a16:creationId xmlns:a16="http://schemas.microsoft.com/office/drawing/2014/main" id="{6F71A1AA-A41D-4BFA-BAC5-54AF97937A39}"/>
              </a:ext>
            </a:extLst>
          </p:cNvPr>
          <p:cNvSpPr>
            <a:spLocks noChangeArrowheads="1"/>
          </p:cNvSpPr>
          <p:nvPr/>
        </p:nvSpPr>
        <p:spPr bwMode="auto">
          <a:xfrm>
            <a:off x="323850" y="1844675"/>
            <a:ext cx="2089150" cy="504825"/>
          </a:xfrm>
          <a:prstGeom prst="ellipse">
            <a:avLst/>
          </a:prstGeom>
          <a:gradFill rotWithShape="0">
            <a:gsLst>
              <a:gs pos="0">
                <a:srgbClr val="99CCFF"/>
              </a:gs>
              <a:gs pos="100000">
                <a:srgbClr val="465E75"/>
              </a:gs>
            </a:gsLst>
            <a:path path="rect">
              <a:fillToRect r="100000" b="10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串   口</a:t>
            </a:r>
          </a:p>
        </p:txBody>
      </p:sp>
      <p:grpSp>
        <p:nvGrpSpPr>
          <p:cNvPr id="53277" name="组合 53276">
            <a:extLst>
              <a:ext uri="{FF2B5EF4-FFF2-40B4-BE49-F238E27FC236}">
                <a16:creationId xmlns:a16="http://schemas.microsoft.com/office/drawing/2014/main" id="{0B213463-2F86-4C4F-8CC5-7DF4C3B0CF8D}"/>
              </a:ext>
            </a:extLst>
          </p:cNvPr>
          <p:cNvGrpSpPr>
            <a:grpSpLocks/>
          </p:cNvGrpSpPr>
          <p:nvPr/>
        </p:nvGrpSpPr>
        <p:grpSpPr bwMode="auto">
          <a:xfrm>
            <a:off x="3259138" y="1965325"/>
            <a:ext cx="4159250" cy="3648075"/>
            <a:chOff x="0" y="0"/>
            <a:chExt cx="6550" cy="5746"/>
          </a:xfrm>
        </p:grpSpPr>
        <p:pic>
          <p:nvPicPr>
            <p:cNvPr id="65571" name="图片 53277" descr="USB接口">
              <a:extLst>
                <a:ext uri="{FF2B5EF4-FFF2-40B4-BE49-F238E27FC236}">
                  <a16:creationId xmlns:a16="http://schemas.microsoft.com/office/drawing/2014/main" id="{C4DE4B32-ECB9-4F69-A050-9FA27A2D0D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42" y="-530"/>
              <a:ext cx="2495" cy="3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72" name="文本框 53278">
              <a:extLst>
                <a:ext uri="{FF2B5EF4-FFF2-40B4-BE49-F238E27FC236}">
                  <a16:creationId xmlns:a16="http://schemas.microsoft.com/office/drawing/2014/main" id="{F311ABBD-EE55-42A5-AFD3-3A0116E980CB}"/>
                </a:ext>
              </a:extLst>
            </p:cNvPr>
            <p:cNvSpPr txBox="1">
              <a:spLocks noChangeArrowheads="1"/>
            </p:cNvSpPr>
            <p:nvPr/>
          </p:nvSpPr>
          <p:spPr bwMode="auto">
            <a:xfrm>
              <a:off x="0" y="2608"/>
              <a:ext cx="6550" cy="3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en-US" altLang="zh-CN" sz="2400" b="0" u="sng">
                  <a:latin typeface="黑体" panose="02010609060101010101" pitchFamily="49" charset="-122"/>
                  <a:ea typeface="黑体" panose="02010609060101010101" pitchFamily="49" charset="-122"/>
                </a:rPr>
                <a:t>USB</a:t>
              </a:r>
              <a:r>
                <a:rPr lang="zh-CN" altLang="en-US" sz="2000" b="0">
                  <a:latin typeface="黑体" panose="02010609060101010101" pitchFamily="49" charset="-122"/>
                  <a:ea typeface="黑体" panose="02010609060101010101" pitchFamily="49" charset="-122"/>
                </a:rPr>
                <a:t>即通用串行总线，是众多计算机公司为简化</a:t>
              </a:r>
              <a:r>
                <a:rPr lang="en-US" altLang="zh-CN" sz="2000" b="0">
                  <a:latin typeface="黑体" panose="02010609060101010101" pitchFamily="49" charset="-122"/>
                  <a:ea typeface="黑体" panose="02010609060101010101" pitchFamily="49" charset="-122"/>
                </a:rPr>
                <a:t>MPC</a:t>
              </a:r>
              <a:r>
                <a:rPr lang="zh-CN" altLang="en-US" sz="2000" b="0">
                  <a:latin typeface="黑体" panose="02010609060101010101" pitchFamily="49" charset="-122"/>
                  <a:ea typeface="黑体" panose="02010609060101010101" pitchFamily="49" charset="-122"/>
                </a:rPr>
                <a:t>与</a:t>
              </a:r>
              <a:r>
                <a:rPr lang="en-US" altLang="zh-CN" sz="2000" b="0">
                  <a:latin typeface="黑体" panose="02010609060101010101" pitchFamily="49" charset="-122"/>
                  <a:ea typeface="黑体" panose="02010609060101010101" pitchFamily="49" charset="-122"/>
                </a:rPr>
                <a:t>I/O</a:t>
              </a:r>
              <a:r>
                <a:rPr lang="zh-CN" altLang="en-US" sz="2000" b="0">
                  <a:latin typeface="黑体" panose="02010609060101010101" pitchFamily="49" charset="-122"/>
                  <a:ea typeface="黑体" panose="02010609060101010101" pitchFamily="49" charset="-122"/>
                </a:rPr>
                <a:t>设备之间的互联而研发的一种标准化连接接口，不仅支持多种</a:t>
              </a:r>
              <a:r>
                <a:rPr lang="en-US" altLang="zh-CN" sz="2000" b="0">
                  <a:latin typeface="黑体" panose="02010609060101010101" pitchFamily="49" charset="-122"/>
                  <a:ea typeface="黑体" panose="02010609060101010101" pitchFamily="49" charset="-122"/>
                </a:rPr>
                <a:t>MPC</a:t>
              </a:r>
              <a:r>
                <a:rPr lang="zh-CN" altLang="en-US" sz="2000" b="0">
                  <a:latin typeface="黑体" panose="02010609060101010101" pitchFamily="49" charset="-122"/>
                  <a:ea typeface="黑体" panose="02010609060101010101" pitchFamily="49" charset="-122"/>
                </a:rPr>
                <a:t>与</a:t>
              </a:r>
              <a:r>
                <a:rPr lang="en-US" altLang="zh-CN" sz="2000" b="0">
                  <a:latin typeface="黑体" panose="02010609060101010101" pitchFamily="49" charset="-122"/>
                  <a:ea typeface="黑体" panose="02010609060101010101" pitchFamily="49" charset="-122"/>
                </a:rPr>
                <a:t>I/O</a:t>
              </a:r>
              <a:r>
                <a:rPr lang="zh-CN" altLang="en-US" sz="2000" b="0">
                  <a:latin typeface="黑体" panose="02010609060101010101" pitchFamily="49" charset="-122"/>
                  <a:ea typeface="黑体" panose="02010609060101010101" pitchFamily="49" charset="-122"/>
                </a:rPr>
                <a:t>设备连接，还支持实现数字多媒体集成。</a:t>
              </a:r>
            </a:p>
          </p:txBody>
        </p:sp>
      </p:grpSp>
      <p:grpSp>
        <p:nvGrpSpPr>
          <p:cNvPr id="65549" name="组合 8">
            <a:extLst>
              <a:ext uri="{FF2B5EF4-FFF2-40B4-BE49-F238E27FC236}">
                <a16:creationId xmlns:a16="http://schemas.microsoft.com/office/drawing/2014/main" id="{FAACF68F-2C84-449E-89F3-DCF34F8E2CD4}"/>
              </a:ext>
            </a:extLst>
          </p:cNvPr>
          <p:cNvGrpSpPr>
            <a:grpSpLocks/>
          </p:cNvGrpSpPr>
          <p:nvPr/>
        </p:nvGrpSpPr>
        <p:grpSpPr bwMode="auto">
          <a:xfrm>
            <a:off x="8526463" y="3552825"/>
            <a:ext cx="504825" cy="504825"/>
            <a:chOff x="8521417" y="2709863"/>
            <a:chExt cx="504056" cy="504056"/>
          </a:xfrm>
        </p:grpSpPr>
        <p:sp>
          <p:nvSpPr>
            <p:cNvPr id="42" name="椭圆 41">
              <a:extLst>
                <a:ext uri="{FF2B5EF4-FFF2-40B4-BE49-F238E27FC236}">
                  <a16:creationId xmlns:a16="http://schemas.microsoft.com/office/drawing/2014/main" id="{90128B7B-55BA-C943-98C0-113104C369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7A576CD2-71E7-684F-9C55-D3A24F0FDB2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C55A7FA-D318-824A-ACEB-37C4D43A87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5550" name="组合 23">
            <a:extLst>
              <a:ext uri="{FF2B5EF4-FFF2-40B4-BE49-F238E27FC236}">
                <a16:creationId xmlns:a16="http://schemas.microsoft.com/office/drawing/2014/main" id="{CD97A610-E28B-4195-BE38-309945CCD336}"/>
              </a:ext>
            </a:extLst>
          </p:cNvPr>
          <p:cNvGrpSpPr>
            <a:grpSpLocks/>
          </p:cNvGrpSpPr>
          <p:nvPr/>
        </p:nvGrpSpPr>
        <p:grpSpPr bwMode="auto">
          <a:xfrm>
            <a:off x="8526463" y="4364038"/>
            <a:ext cx="504825" cy="504825"/>
            <a:chOff x="8432678" y="1661126"/>
            <a:chExt cx="504056" cy="504056"/>
          </a:xfrm>
        </p:grpSpPr>
        <p:sp>
          <p:nvSpPr>
            <p:cNvPr id="49" name="椭圆 48">
              <a:extLst>
                <a:ext uri="{FF2B5EF4-FFF2-40B4-BE49-F238E27FC236}">
                  <a16:creationId xmlns:a16="http://schemas.microsoft.com/office/drawing/2014/main" id="{79B0C6AB-F210-9A4F-853F-6E03F0E27F6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4" action="ppaction://hlinksldjump" tooltip="返回知识点目录"/>
              <a:extLst>
                <a:ext uri="{FF2B5EF4-FFF2-40B4-BE49-F238E27FC236}">
                  <a16:creationId xmlns:a16="http://schemas.microsoft.com/office/drawing/2014/main" id="{67BC35BE-A177-EA4A-9AED-447EF1CDB21E}"/>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1" name="椭圆 50">
              <a:extLst>
                <a:ext uri="{FF2B5EF4-FFF2-40B4-BE49-F238E27FC236}">
                  <a16:creationId xmlns:a16="http://schemas.microsoft.com/office/drawing/2014/main" id="{9B4B3188-7021-3749-8EF0-171FBB5FBEE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5551" name="组合 14">
            <a:extLst>
              <a:ext uri="{FF2B5EF4-FFF2-40B4-BE49-F238E27FC236}">
                <a16:creationId xmlns:a16="http://schemas.microsoft.com/office/drawing/2014/main" id="{3F44B88E-6550-4DA5-A9D7-1BB08633CD25}"/>
              </a:ext>
            </a:extLst>
          </p:cNvPr>
          <p:cNvGrpSpPr>
            <a:grpSpLocks/>
          </p:cNvGrpSpPr>
          <p:nvPr/>
        </p:nvGrpSpPr>
        <p:grpSpPr bwMode="auto">
          <a:xfrm>
            <a:off x="8526463" y="2741613"/>
            <a:ext cx="504825" cy="504825"/>
            <a:chOff x="8532440" y="3501008"/>
            <a:chExt cx="504056" cy="504056"/>
          </a:xfrm>
        </p:grpSpPr>
        <p:grpSp>
          <p:nvGrpSpPr>
            <p:cNvPr id="65555" name="组合 15">
              <a:extLst>
                <a:ext uri="{FF2B5EF4-FFF2-40B4-BE49-F238E27FC236}">
                  <a16:creationId xmlns:a16="http://schemas.microsoft.com/office/drawing/2014/main" id="{9990AF15-8E16-4F2B-B383-9AF9542266E6}"/>
                </a:ext>
              </a:extLst>
            </p:cNvPr>
            <p:cNvGrpSpPr>
              <a:grpSpLocks/>
            </p:cNvGrpSpPr>
            <p:nvPr/>
          </p:nvGrpSpPr>
          <p:grpSpPr bwMode="auto">
            <a:xfrm>
              <a:off x="8532440" y="3501008"/>
              <a:ext cx="504056" cy="504056"/>
              <a:chOff x="8532440" y="3501008"/>
              <a:chExt cx="504056" cy="504056"/>
            </a:xfrm>
          </p:grpSpPr>
          <p:sp>
            <p:nvSpPr>
              <p:cNvPr id="55" name="椭圆 54">
                <a:extLst>
                  <a:ext uri="{FF2B5EF4-FFF2-40B4-BE49-F238E27FC236}">
                    <a16:creationId xmlns:a16="http://schemas.microsoft.com/office/drawing/2014/main" id="{19AD2F9C-2E80-F049-A7A4-78A8AC09C54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5" action="ppaction://hlinksldjump" tooltip="上一个知识点"/>
                <a:extLst>
                  <a:ext uri="{FF2B5EF4-FFF2-40B4-BE49-F238E27FC236}">
                    <a16:creationId xmlns:a16="http://schemas.microsoft.com/office/drawing/2014/main" id="{0A151D94-9DA7-A443-8B47-39529BC45494}"/>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4" name="椭圆 53">
              <a:extLst>
                <a:ext uri="{FF2B5EF4-FFF2-40B4-BE49-F238E27FC236}">
                  <a16:creationId xmlns:a16="http://schemas.microsoft.com/office/drawing/2014/main" id="{4E0949A9-CA4B-1644-AC0C-4C01A54745E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44" name="文本框 1">
            <a:extLst>
              <a:ext uri="{FF2B5EF4-FFF2-40B4-BE49-F238E27FC236}">
                <a16:creationId xmlns:a16="http://schemas.microsoft.com/office/drawing/2014/main" id="{986C5877-8A45-324E-8B56-971EA494C43C}"/>
              </a:ext>
            </a:extLst>
          </p:cNvPr>
          <p:cNvSpPr txBox="1"/>
          <p:nvPr/>
        </p:nvSpPr>
        <p:spPr>
          <a:xfrm>
            <a:off x="1403350" y="404813"/>
            <a:ext cx="3935413" cy="400050"/>
          </a:xfrm>
          <a:prstGeom prst="rect">
            <a:avLst/>
          </a:prstGeom>
          <a:noFill/>
        </p:spPr>
        <p:txBody>
          <a:bodyPr wrap="none">
            <a:spAutoFit/>
          </a:bodyPr>
          <a:lstStyle/>
          <a:p>
            <a:pPr>
              <a:defRPr/>
            </a:pPr>
            <a:r>
              <a:rPr lang="en-US" altLang="zh-CN" sz="2000" spc="600" dirty="0">
                <a:latin typeface="微软雅黑" panose="020B0503020204020204" pitchFamily="34" charset="-122"/>
                <a:ea typeface="微软雅黑" panose="020B0503020204020204" pitchFamily="34" charset="-122"/>
              </a:rPr>
              <a:t>2.3  MPC</a:t>
            </a:r>
            <a:r>
              <a:rPr lang="zh-CN" altLang="en-US" sz="2000" spc="600" dirty="0">
                <a:latin typeface="微软雅黑" panose="020B0503020204020204" pitchFamily="34" charset="-122"/>
                <a:ea typeface="微软雅黑" panose="020B0503020204020204" pitchFamily="34" charset="-122"/>
              </a:rPr>
              <a:t>常用</a:t>
            </a:r>
            <a:r>
              <a:rPr lang="en-US" altLang="zh-CN" sz="2000" spc="600" dirty="0">
                <a:latin typeface="微软雅黑" panose="020B0503020204020204" pitchFamily="34" charset="-122"/>
                <a:ea typeface="微软雅黑" panose="020B0503020204020204" pitchFamily="34" charset="-122"/>
              </a:rPr>
              <a:t>I/O</a:t>
            </a:r>
            <a:r>
              <a:rPr lang="zh-CN" altLang="en-US" sz="2000" spc="600" dirty="0">
                <a:latin typeface="微软雅黑" panose="020B0503020204020204" pitchFamily="34" charset="-122"/>
                <a:ea typeface="微软雅黑" panose="020B0503020204020204" pitchFamily="34" charset="-122"/>
              </a:rPr>
              <a:t>设备</a:t>
            </a:r>
          </a:p>
        </p:txBody>
      </p:sp>
      <p:sp>
        <p:nvSpPr>
          <p:cNvPr id="65553" name="文本框 26631">
            <a:extLst>
              <a:ext uri="{FF2B5EF4-FFF2-40B4-BE49-F238E27FC236}">
                <a16:creationId xmlns:a16="http://schemas.microsoft.com/office/drawing/2014/main" id="{F101BA42-4699-4D69-8586-87FCC072524B}"/>
              </a:ext>
            </a:extLst>
          </p:cNvPr>
          <p:cNvSpPr txBox="1">
            <a:spLocks noChangeArrowheads="1"/>
          </p:cNvSpPr>
          <p:nvPr/>
        </p:nvSpPr>
        <p:spPr bwMode="auto">
          <a:xfrm>
            <a:off x="438150" y="1125538"/>
            <a:ext cx="26939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2.3.</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常用接口与应用</a:t>
            </a:r>
          </a:p>
        </p:txBody>
      </p:sp>
      <p:sp>
        <p:nvSpPr>
          <p:cNvPr id="53" name="圆角矩形 52">
            <a:extLst>
              <a:ext uri="{FF2B5EF4-FFF2-40B4-BE49-F238E27FC236}">
                <a16:creationId xmlns:a16="http://schemas.microsoft.com/office/drawing/2014/main" id="{5A457313-74E6-6F4A-A6CF-2159EF51B6D0}"/>
              </a:ext>
            </a:extLst>
          </p:cNvPr>
          <p:cNvSpPr/>
          <p:nvPr/>
        </p:nvSpPr>
        <p:spPr>
          <a:xfrm>
            <a:off x="255588" y="1112838"/>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022912814"/>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14">
            <a:extLst>
              <a:ext uri="{FF2B5EF4-FFF2-40B4-BE49-F238E27FC236}">
                <a16:creationId xmlns:a16="http://schemas.microsoft.com/office/drawing/2014/main" id="{DCF9933F-38B3-4BF1-8C75-0A916B593F19}"/>
              </a:ext>
            </a:extLst>
          </p:cNvPr>
          <p:cNvGrpSpPr>
            <a:grpSpLocks/>
          </p:cNvGrpSpPr>
          <p:nvPr/>
        </p:nvGrpSpPr>
        <p:grpSpPr bwMode="auto">
          <a:xfrm>
            <a:off x="4519613" y="908050"/>
            <a:ext cx="2876550" cy="1784350"/>
            <a:chOff x="9006" y="1895"/>
            <a:chExt cx="4538" cy="2808"/>
          </a:xfrm>
        </p:grpSpPr>
        <p:sp>
          <p:nvSpPr>
            <p:cNvPr id="66595" name="矩形 49">
              <a:extLst>
                <a:ext uri="{FF2B5EF4-FFF2-40B4-BE49-F238E27FC236}">
                  <a16:creationId xmlns:a16="http://schemas.microsoft.com/office/drawing/2014/main" id="{AF388A67-72FD-44FF-85CE-FB6D09474C5D}"/>
                </a:ext>
              </a:extLst>
            </p:cNvPr>
            <p:cNvSpPr>
              <a:spLocks noChangeArrowheads="1"/>
            </p:cNvSpPr>
            <p:nvPr/>
          </p:nvSpPr>
          <p:spPr bwMode="auto">
            <a:xfrm>
              <a:off x="9014" y="1895"/>
              <a:ext cx="4530" cy="2808"/>
            </a:xfrm>
            <a:prstGeom prst="rect">
              <a:avLst/>
            </a:prstGeom>
            <a:solidFill>
              <a:srgbClr val="C0C0C0">
                <a:alpha val="3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endParaRPr lang="zh-CN" altLang="en-US" b="0"/>
            </a:p>
          </p:txBody>
        </p:sp>
        <p:sp>
          <p:nvSpPr>
            <p:cNvPr id="66596" name="文本框 56">
              <a:hlinkClick r:id="rId2" action="ppaction://hlinksldjump"/>
              <a:extLst>
                <a:ext uri="{FF2B5EF4-FFF2-40B4-BE49-F238E27FC236}">
                  <a16:creationId xmlns:a16="http://schemas.microsoft.com/office/drawing/2014/main" id="{B7599917-EF41-4062-8C9D-BF90817BC986}"/>
                </a:ext>
              </a:extLst>
            </p:cNvPr>
            <p:cNvSpPr txBox="1">
              <a:spLocks noChangeArrowheads="1"/>
            </p:cNvSpPr>
            <p:nvPr/>
          </p:nvSpPr>
          <p:spPr bwMode="auto">
            <a:xfrm>
              <a:off x="9006" y="2095"/>
              <a:ext cx="3559"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2.4.1 </a:t>
              </a:r>
              <a:r>
                <a:rPr lang="zh-CN" altLang="en-US" sz="1600">
                  <a:latin typeface="宋体" panose="02010600030101010101" pitchFamily="2" charset="-122"/>
                </a:rPr>
                <a:t>磁性辅助存储器</a:t>
              </a:r>
            </a:p>
          </p:txBody>
        </p:sp>
        <p:sp>
          <p:nvSpPr>
            <p:cNvPr id="66597" name="文本框 57">
              <a:hlinkClick r:id="rId3" action="ppaction://hlinksldjump"/>
              <a:extLst>
                <a:ext uri="{FF2B5EF4-FFF2-40B4-BE49-F238E27FC236}">
                  <a16:creationId xmlns:a16="http://schemas.microsoft.com/office/drawing/2014/main" id="{7F6163BD-A082-454B-A59E-9E84D7D5CD69}"/>
                </a:ext>
              </a:extLst>
            </p:cNvPr>
            <p:cNvSpPr txBox="1">
              <a:spLocks noChangeArrowheads="1"/>
            </p:cNvSpPr>
            <p:nvPr/>
          </p:nvSpPr>
          <p:spPr bwMode="auto">
            <a:xfrm>
              <a:off x="9049" y="2739"/>
              <a:ext cx="1721" cy="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2.4.2 </a:t>
              </a:r>
              <a:r>
                <a:rPr lang="zh-CN" altLang="en-US" sz="1600">
                  <a:latin typeface="宋体" panose="02010600030101010101" pitchFamily="2" charset="-122"/>
                </a:rPr>
                <a:t>光存储</a:t>
              </a:r>
            </a:p>
          </p:txBody>
        </p:sp>
        <p:sp>
          <p:nvSpPr>
            <p:cNvPr id="66598" name="文本框 58">
              <a:hlinkClick r:id="rId4" action="ppaction://hlinksldjump"/>
              <a:extLst>
                <a:ext uri="{FF2B5EF4-FFF2-40B4-BE49-F238E27FC236}">
                  <a16:creationId xmlns:a16="http://schemas.microsoft.com/office/drawing/2014/main" id="{E8B1A3AF-D605-4BD5-86E2-2CECFD587280}"/>
                </a:ext>
              </a:extLst>
            </p:cNvPr>
            <p:cNvSpPr txBox="1">
              <a:spLocks noChangeArrowheads="1"/>
            </p:cNvSpPr>
            <p:nvPr/>
          </p:nvSpPr>
          <p:spPr bwMode="auto">
            <a:xfrm>
              <a:off x="9006" y="3959"/>
              <a:ext cx="4538" cy="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2.4.4 </a:t>
              </a:r>
              <a:r>
                <a:rPr lang="zh-CN" altLang="en-US" sz="1600">
                  <a:latin typeface="宋体" panose="02010600030101010101" pitchFamily="2" charset="-122"/>
                </a:rPr>
                <a:t>新型存储模及存储介质</a:t>
              </a:r>
            </a:p>
          </p:txBody>
        </p:sp>
        <p:sp>
          <p:nvSpPr>
            <p:cNvPr id="66599" name="文本框 60">
              <a:hlinkClick r:id="rId5" action="ppaction://hlinksldjump"/>
              <a:extLst>
                <a:ext uri="{FF2B5EF4-FFF2-40B4-BE49-F238E27FC236}">
                  <a16:creationId xmlns:a16="http://schemas.microsoft.com/office/drawing/2014/main" id="{BB3940B3-6EB7-4CAD-90F6-743FAEABFF9B}"/>
                </a:ext>
              </a:extLst>
            </p:cNvPr>
            <p:cNvSpPr txBox="1">
              <a:spLocks noChangeArrowheads="1"/>
            </p:cNvSpPr>
            <p:nvPr/>
          </p:nvSpPr>
          <p:spPr bwMode="auto">
            <a:xfrm>
              <a:off x="9006" y="3396"/>
              <a:ext cx="3193" cy="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2.4.3 </a:t>
              </a:r>
              <a:r>
                <a:rPr lang="zh-CN" altLang="en-US" sz="1600">
                  <a:latin typeface="宋体" panose="02010600030101010101" pitchFamily="2" charset="-122"/>
                </a:rPr>
                <a:t>半导体存储器</a:t>
              </a:r>
            </a:p>
          </p:txBody>
        </p:sp>
      </p:grpSp>
      <p:sp>
        <p:nvSpPr>
          <p:cNvPr id="24" name="矩形 23">
            <a:extLst>
              <a:ext uri="{FF2B5EF4-FFF2-40B4-BE49-F238E27FC236}">
                <a16:creationId xmlns:a16="http://schemas.microsoft.com/office/drawing/2014/main" id="{9CD6EC56-2B57-4542-BACF-AAD1F3324754}"/>
              </a:ext>
            </a:extLst>
          </p:cNvPr>
          <p:cNvSpPr/>
          <p:nvPr/>
        </p:nvSpPr>
        <p:spPr>
          <a:xfrm>
            <a:off x="215900" y="3557588"/>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矩形 28">
            <a:extLst>
              <a:ext uri="{FF2B5EF4-FFF2-40B4-BE49-F238E27FC236}">
                <a16:creationId xmlns:a16="http://schemas.microsoft.com/office/drawing/2014/main" id="{107AD658-0CB2-E94F-AB8A-5F054E1BE12E}"/>
              </a:ext>
            </a:extLst>
          </p:cNvPr>
          <p:cNvSpPr/>
          <p:nvPr/>
        </p:nvSpPr>
        <p:spPr>
          <a:xfrm>
            <a:off x="4716016" y="3558120"/>
            <a:ext cx="2340000"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文本框 5126">
            <a:extLst>
              <a:ext uri="{FF2B5EF4-FFF2-40B4-BE49-F238E27FC236}">
                <a16:creationId xmlns:a16="http://schemas.microsoft.com/office/drawing/2014/main" id="{626C2C67-10D2-4E1C-9CE4-FA67CB5E2717}"/>
              </a:ext>
            </a:extLst>
          </p:cNvPr>
          <p:cNvSpPr txBox="1">
            <a:spLocks noChangeArrowheads="1"/>
          </p:cNvSpPr>
          <p:nvPr/>
        </p:nvSpPr>
        <p:spPr bwMode="auto">
          <a:xfrm>
            <a:off x="4938713" y="2646363"/>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辅助存储设备</a:t>
            </a:r>
          </a:p>
        </p:txBody>
      </p:sp>
      <p:sp>
        <p:nvSpPr>
          <p:cNvPr id="66567" name="文本框 48">
            <a:extLst>
              <a:ext uri="{FF2B5EF4-FFF2-40B4-BE49-F238E27FC236}">
                <a16:creationId xmlns:a16="http://schemas.microsoft.com/office/drawing/2014/main" id="{B9357A11-27EE-4499-9909-960C5A06D071}"/>
              </a:ext>
            </a:extLst>
          </p:cNvPr>
          <p:cNvSpPr txBox="1">
            <a:spLocks noChangeArrowheads="1"/>
          </p:cNvSpPr>
          <p:nvPr/>
        </p:nvSpPr>
        <p:spPr bwMode="auto">
          <a:xfrm>
            <a:off x="5603875"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grpSp>
        <p:nvGrpSpPr>
          <p:cNvPr id="66568" name="组合 17">
            <a:extLst>
              <a:ext uri="{FF2B5EF4-FFF2-40B4-BE49-F238E27FC236}">
                <a16:creationId xmlns:a16="http://schemas.microsoft.com/office/drawing/2014/main" id="{C77C452A-E22E-4BA0-B1E1-2505A7D641AA}"/>
              </a:ext>
            </a:extLst>
          </p:cNvPr>
          <p:cNvGrpSpPr>
            <a:grpSpLocks/>
          </p:cNvGrpSpPr>
          <p:nvPr/>
        </p:nvGrpSpPr>
        <p:grpSpPr bwMode="auto">
          <a:xfrm>
            <a:off x="8532813" y="1279525"/>
            <a:ext cx="504825" cy="504825"/>
            <a:chOff x="8432678" y="1661126"/>
            <a:chExt cx="504056" cy="504056"/>
          </a:xfrm>
        </p:grpSpPr>
        <p:sp>
          <p:nvSpPr>
            <p:cNvPr id="35" name="椭圆 34">
              <a:extLst>
                <a:ext uri="{FF2B5EF4-FFF2-40B4-BE49-F238E27FC236}">
                  <a16:creationId xmlns:a16="http://schemas.microsoft.com/office/drawing/2014/main" id="{7900AF76-1206-D745-BC66-050CE778C5A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6" action="ppaction://hlinksldjump" tooltip="返回目录"/>
              <a:extLst>
                <a:ext uri="{FF2B5EF4-FFF2-40B4-BE49-F238E27FC236}">
                  <a16:creationId xmlns:a16="http://schemas.microsoft.com/office/drawing/2014/main" id="{4A867BD1-947B-2642-8C9F-A77B7379659C}"/>
                </a:ext>
              </a:extLst>
            </p:cNvPr>
            <p:cNvSpPr>
              <a:spLocks noChangeArrowheads="1"/>
            </p:cNvSpPr>
            <p:nvPr/>
          </p:nvSpPr>
          <p:spPr bwMode="auto">
            <a:xfrm rot="10800000"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Font typeface="Arial" pitchFamily="34" charset="0"/>
                <a:buChar char="•"/>
                <a:defRPr sz="3200">
                  <a:solidFill>
                    <a:schemeClr val="tx1"/>
                  </a:solidFill>
                  <a:latin typeface="Arial" pitchFamily="34" charset="0"/>
                  <a:ea typeface="宋体" pitchFamily="2" charset="-122"/>
                </a:defRPr>
              </a:lvl1pPr>
              <a:lvl2pPr marL="742950" indent="-285750">
                <a:spcBef>
                  <a:spcPct val="20000"/>
                </a:spcBef>
                <a:buFont typeface="Arial" pitchFamily="34" charset="0"/>
                <a:buChar char="–"/>
                <a:defRPr sz="2800">
                  <a:solidFill>
                    <a:schemeClr val="tx1"/>
                  </a:solidFill>
                  <a:latin typeface="Arial" pitchFamily="34" charset="0"/>
                  <a:ea typeface="宋体" pitchFamily="2" charset="-122"/>
                </a:defRPr>
              </a:lvl2pPr>
              <a:lvl3pPr marL="1143000" indent="-228600">
                <a:spcBef>
                  <a:spcPct val="20000"/>
                </a:spcBef>
                <a:buFont typeface="Arial" pitchFamily="34" charset="0"/>
                <a:buChar char="•"/>
                <a:defRPr sz="2400">
                  <a:solidFill>
                    <a:schemeClr val="tx1"/>
                  </a:solidFill>
                  <a:latin typeface="Arial" pitchFamily="34" charset="0"/>
                  <a:ea typeface="宋体" pitchFamily="2" charset="-122"/>
                </a:defRPr>
              </a:lvl3pPr>
              <a:lvl4pPr marL="1600200" indent="-228600">
                <a:spcBef>
                  <a:spcPct val="20000"/>
                </a:spcBef>
                <a:buFont typeface="Arial" pitchFamily="34" charset="0"/>
                <a:buChar char="–"/>
                <a:defRPr sz="2000">
                  <a:solidFill>
                    <a:schemeClr val="tx1"/>
                  </a:solidFill>
                  <a:latin typeface="Arial" pitchFamily="34" charset="0"/>
                  <a:ea typeface="宋体" pitchFamily="2" charset="-122"/>
                </a:defRPr>
              </a:lvl4pPr>
              <a:lvl5pPr marL="2057400" indent="-228600">
                <a:spcBef>
                  <a:spcPct val="20000"/>
                </a:spcBef>
                <a:buFont typeface="Arial" pitchFamily="34" charse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9pPr>
            </a:lstStyle>
            <a:p>
              <a:pPr algn="just" eaLnBrk="1" hangingPunct="1">
                <a:spcBef>
                  <a:spcPct val="0"/>
                </a:spcBef>
                <a:buFont typeface="Arial" pitchFamily="34" charset="0"/>
                <a:buNone/>
                <a:defRPr/>
              </a:pPr>
              <a:endParaRPr lang="zh-CN" altLang="en-US" sz="1800" dirty="0"/>
            </a:p>
          </p:txBody>
        </p:sp>
        <p:sp>
          <p:nvSpPr>
            <p:cNvPr id="38" name="椭圆 37">
              <a:extLst>
                <a:ext uri="{FF2B5EF4-FFF2-40B4-BE49-F238E27FC236}">
                  <a16:creationId xmlns:a16="http://schemas.microsoft.com/office/drawing/2014/main" id="{7A060F9D-151A-B340-95DB-13A876B8060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9" name="矩形 38">
            <a:extLst>
              <a:ext uri="{FF2B5EF4-FFF2-40B4-BE49-F238E27FC236}">
                <a16:creationId xmlns:a16="http://schemas.microsoft.com/office/drawing/2014/main" id="{AA0F7185-B53E-4D43-8984-4F6DEE7FAD30}"/>
              </a:ext>
            </a:extLst>
          </p:cNvPr>
          <p:cNvSpPr/>
          <p:nvPr/>
        </p:nvSpPr>
        <p:spPr>
          <a:xfrm>
            <a:off x="1250950" y="3557588"/>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570" name="直接连接符 5129">
            <a:extLst>
              <a:ext uri="{FF2B5EF4-FFF2-40B4-BE49-F238E27FC236}">
                <a16:creationId xmlns:a16="http://schemas.microsoft.com/office/drawing/2014/main" id="{CB750825-EC68-47FD-A7A2-022685675B69}"/>
              </a:ext>
            </a:extLst>
          </p:cNvPr>
          <p:cNvSpPr>
            <a:spLocks noChangeShapeType="1"/>
          </p:cNvSpPr>
          <p:nvPr/>
        </p:nvSpPr>
        <p:spPr bwMode="auto">
          <a:xfrm flipH="1">
            <a:off x="1331913" y="3284538"/>
            <a:ext cx="15843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71" name="文本框 5131">
            <a:hlinkClick r:id="rId7" action="ppaction://hlinksldjump"/>
            <a:extLst>
              <a:ext uri="{FF2B5EF4-FFF2-40B4-BE49-F238E27FC236}">
                <a16:creationId xmlns:a16="http://schemas.microsoft.com/office/drawing/2014/main" id="{59B63E9B-B53D-42F5-ADB1-F53DEF8D8689}"/>
              </a:ext>
            </a:extLst>
          </p:cNvPr>
          <p:cNvSpPr txBox="1">
            <a:spLocks noChangeArrowheads="1"/>
          </p:cNvSpPr>
          <p:nvPr/>
        </p:nvSpPr>
        <p:spPr bwMode="auto">
          <a:xfrm>
            <a:off x="1187450" y="2852738"/>
            <a:ext cx="207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常用多媒体板卡</a:t>
            </a:r>
          </a:p>
        </p:txBody>
      </p:sp>
      <p:sp>
        <p:nvSpPr>
          <p:cNvPr id="66572" name="文本框 46">
            <a:extLst>
              <a:ext uri="{FF2B5EF4-FFF2-40B4-BE49-F238E27FC236}">
                <a16:creationId xmlns:a16="http://schemas.microsoft.com/office/drawing/2014/main" id="{2B5F253C-F63C-401B-8E4E-6F435F96BEB7}"/>
              </a:ext>
            </a:extLst>
          </p:cNvPr>
          <p:cNvSpPr txBox="1">
            <a:spLocks noChangeArrowheads="1"/>
          </p:cNvSpPr>
          <p:nvPr/>
        </p:nvSpPr>
        <p:spPr bwMode="auto">
          <a:xfrm>
            <a:off x="1854200"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66573" name="直接连接符 5129">
            <a:extLst>
              <a:ext uri="{FF2B5EF4-FFF2-40B4-BE49-F238E27FC236}">
                <a16:creationId xmlns:a16="http://schemas.microsoft.com/office/drawing/2014/main" id="{07D31D8C-6564-4D87-BBA3-623328CEFE2B}"/>
              </a:ext>
            </a:extLst>
          </p:cNvPr>
          <p:cNvSpPr>
            <a:spLocks noChangeShapeType="1"/>
          </p:cNvSpPr>
          <p:nvPr/>
        </p:nvSpPr>
        <p:spPr bwMode="auto">
          <a:xfrm rot="5400000" flipH="1">
            <a:off x="1951832" y="3410744"/>
            <a:ext cx="2524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矩形 46">
            <a:extLst>
              <a:ext uri="{FF2B5EF4-FFF2-40B4-BE49-F238E27FC236}">
                <a16:creationId xmlns:a16="http://schemas.microsoft.com/office/drawing/2014/main" id="{F83B05F1-4755-9044-A1A3-0DDF13C5E4AB}"/>
              </a:ext>
            </a:extLst>
          </p:cNvPr>
          <p:cNvSpPr/>
          <p:nvPr/>
        </p:nvSpPr>
        <p:spPr>
          <a:xfrm>
            <a:off x="215900" y="3557588"/>
            <a:ext cx="971550" cy="647700"/>
          </a:xfrm>
          <a:prstGeom prst="rect">
            <a:avLst/>
          </a:prstGeom>
          <a:solidFill>
            <a:schemeClr val="bg1">
              <a:lumMod val="65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575" name="文本框 30">
            <a:extLst>
              <a:ext uri="{FF2B5EF4-FFF2-40B4-BE49-F238E27FC236}">
                <a16:creationId xmlns:a16="http://schemas.microsoft.com/office/drawing/2014/main" id="{60D441FB-B19F-4392-95A3-98D0310E004E}"/>
              </a:ext>
            </a:extLst>
          </p:cNvPr>
          <p:cNvSpPr txBox="1">
            <a:spLocks noChangeArrowheads="1"/>
          </p:cNvSpPr>
          <p:nvPr/>
        </p:nvSpPr>
        <p:spPr bwMode="auto">
          <a:xfrm>
            <a:off x="509588"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66576" name="文本框 5128">
            <a:hlinkClick r:id="rId8" action="ppaction://hlinksldjump"/>
            <a:extLst>
              <a:ext uri="{FF2B5EF4-FFF2-40B4-BE49-F238E27FC236}">
                <a16:creationId xmlns:a16="http://schemas.microsoft.com/office/drawing/2014/main" id="{007CC3AB-67FB-4C78-AF89-4596CEDEC2BC}"/>
              </a:ext>
            </a:extLst>
          </p:cNvPr>
          <p:cNvSpPr txBox="1">
            <a:spLocks noChangeArrowheads="1"/>
          </p:cNvSpPr>
          <p:nvPr/>
        </p:nvSpPr>
        <p:spPr bwMode="auto">
          <a:xfrm>
            <a:off x="92075" y="4652963"/>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系统概述</a:t>
            </a:r>
          </a:p>
        </p:txBody>
      </p:sp>
      <p:sp>
        <p:nvSpPr>
          <p:cNvPr id="66577" name="直接连接符 5129">
            <a:extLst>
              <a:ext uri="{FF2B5EF4-FFF2-40B4-BE49-F238E27FC236}">
                <a16:creationId xmlns:a16="http://schemas.microsoft.com/office/drawing/2014/main" id="{4DACEDBA-DBE0-4FDE-9364-D85028D9D0E8}"/>
              </a:ext>
            </a:extLst>
          </p:cNvPr>
          <p:cNvSpPr>
            <a:spLocks noChangeShapeType="1"/>
          </p:cNvSpPr>
          <p:nvPr/>
        </p:nvSpPr>
        <p:spPr bwMode="auto">
          <a:xfrm rot="-5400000">
            <a:off x="466725" y="4427538"/>
            <a:ext cx="468313"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矩形 50">
            <a:extLst>
              <a:ext uri="{FF2B5EF4-FFF2-40B4-BE49-F238E27FC236}">
                <a16:creationId xmlns:a16="http://schemas.microsoft.com/office/drawing/2014/main" id="{8DE31CF9-B21A-7147-B388-F06C277A2FDD}"/>
              </a:ext>
            </a:extLst>
          </p:cNvPr>
          <p:cNvSpPr/>
          <p:nvPr/>
        </p:nvSpPr>
        <p:spPr>
          <a:xfrm>
            <a:off x="7092950" y="3557588"/>
            <a:ext cx="1690688" cy="647700"/>
          </a:xfrm>
          <a:prstGeom prst="rect">
            <a:avLst/>
          </a:prstGeom>
          <a:solidFill>
            <a:srgbClr val="DDB41D"/>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579" name="直接连接符 5129">
            <a:extLst>
              <a:ext uri="{FF2B5EF4-FFF2-40B4-BE49-F238E27FC236}">
                <a16:creationId xmlns:a16="http://schemas.microsoft.com/office/drawing/2014/main" id="{C0B18942-986D-4434-A169-90D9F877892C}"/>
              </a:ext>
            </a:extLst>
          </p:cNvPr>
          <p:cNvSpPr>
            <a:spLocks noChangeShapeType="1"/>
          </p:cNvSpPr>
          <p:nvPr/>
        </p:nvSpPr>
        <p:spPr bwMode="auto">
          <a:xfrm flipH="1">
            <a:off x="5002213" y="30511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0" name="直接连接符 5129">
            <a:extLst>
              <a:ext uri="{FF2B5EF4-FFF2-40B4-BE49-F238E27FC236}">
                <a16:creationId xmlns:a16="http://schemas.microsoft.com/office/drawing/2014/main" id="{51790E53-9BE8-4F7E-AF92-34DCD1CDEE87}"/>
              </a:ext>
            </a:extLst>
          </p:cNvPr>
          <p:cNvSpPr>
            <a:spLocks noChangeShapeType="1"/>
          </p:cNvSpPr>
          <p:nvPr/>
        </p:nvSpPr>
        <p:spPr bwMode="auto">
          <a:xfrm rot="5400000" flipH="1">
            <a:off x="5561012" y="3328988"/>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1" name="直接连接符 5129">
            <a:extLst>
              <a:ext uri="{FF2B5EF4-FFF2-40B4-BE49-F238E27FC236}">
                <a16:creationId xmlns:a16="http://schemas.microsoft.com/office/drawing/2014/main" id="{A3D7C0C4-3D4B-4AE3-B13C-4D983C2C738F}"/>
              </a:ext>
            </a:extLst>
          </p:cNvPr>
          <p:cNvSpPr>
            <a:spLocks noChangeShapeType="1"/>
          </p:cNvSpPr>
          <p:nvPr/>
        </p:nvSpPr>
        <p:spPr bwMode="auto">
          <a:xfrm>
            <a:off x="7010400" y="4508500"/>
            <a:ext cx="1954213"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2" name="直接连接符 5129">
            <a:extLst>
              <a:ext uri="{FF2B5EF4-FFF2-40B4-BE49-F238E27FC236}">
                <a16:creationId xmlns:a16="http://schemas.microsoft.com/office/drawing/2014/main" id="{4446CA69-5F8E-4240-AA4D-5F89699D7641}"/>
              </a:ext>
            </a:extLst>
          </p:cNvPr>
          <p:cNvSpPr>
            <a:spLocks noChangeShapeType="1"/>
          </p:cNvSpPr>
          <p:nvPr/>
        </p:nvSpPr>
        <p:spPr bwMode="auto">
          <a:xfrm rot="-5400000">
            <a:off x="7865269" y="4345781"/>
            <a:ext cx="323850"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3" name="文本框 5126">
            <a:hlinkClick r:id="rId9" action="ppaction://hlinksldjump"/>
            <a:extLst>
              <a:ext uri="{FF2B5EF4-FFF2-40B4-BE49-F238E27FC236}">
                <a16:creationId xmlns:a16="http://schemas.microsoft.com/office/drawing/2014/main" id="{405D79A4-47EF-4617-9D79-6B1525DA49D7}"/>
              </a:ext>
            </a:extLst>
          </p:cNvPr>
          <p:cNvSpPr txBox="1">
            <a:spLocks noChangeArrowheads="1"/>
          </p:cNvSpPr>
          <p:nvPr/>
        </p:nvSpPr>
        <p:spPr bwMode="auto">
          <a:xfrm>
            <a:off x="6858000" y="4546600"/>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虚拟现实交互设备</a:t>
            </a:r>
          </a:p>
        </p:txBody>
      </p:sp>
      <p:sp>
        <p:nvSpPr>
          <p:cNvPr id="66584" name="文本框 49">
            <a:extLst>
              <a:ext uri="{FF2B5EF4-FFF2-40B4-BE49-F238E27FC236}">
                <a16:creationId xmlns:a16="http://schemas.microsoft.com/office/drawing/2014/main" id="{3A2B004B-12A0-464F-AF9E-6A8EEC7B35AF}"/>
              </a:ext>
            </a:extLst>
          </p:cNvPr>
          <p:cNvSpPr txBox="1">
            <a:spLocks noChangeArrowheads="1"/>
          </p:cNvSpPr>
          <p:nvPr/>
        </p:nvSpPr>
        <p:spPr bwMode="auto">
          <a:xfrm>
            <a:off x="7799388"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sp>
        <p:nvSpPr>
          <p:cNvPr id="63" name="矩形 62">
            <a:extLst>
              <a:ext uri="{FF2B5EF4-FFF2-40B4-BE49-F238E27FC236}">
                <a16:creationId xmlns:a16="http://schemas.microsoft.com/office/drawing/2014/main" id="{AF5AA468-8887-D848-BB08-34D31C7E10FB}"/>
              </a:ext>
            </a:extLst>
          </p:cNvPr>
          <p:cNvSpPr/>
          <p:nvPr/>
        </p:nvSpPr>
        <p:spPr>
          <a:xfrm>
            <a:off x="2987675" y="3557588"/>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586" name="直接连接符 5129">
            <a:extLst>
              <a:ext uri="{FF2B5EF4-FFF2-40B4-BE49-F238E27FC236}">
                <a16:creationId xmlns:a16="http://schemas.microsoft.com/office/drawing/2014/main" id="{DD592963-BFBA-483E-84E7-A3EEB5017629}"/>
              </a:ext>
            </a:extLst>
          </p:cNvPr>
          <p:cNvSpPr>
            <a:spLocks noChangeShapeType="1"/>
          </p:cNvSpPr>
          <p:nvPr/>
        </p:nvSpPr>
        <p:spPr bwMode="auto">
          <a:xfrm>
            <a:off x="3132138" y="472281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587" name="直接连接符 5129">
            <a:extLst>
              <a:ext uri="{FF2B5EF4-FFF2-40B4-BE49-F238E27FC236}">
                <a16:creationId xmlns:a16="http://schemas.microsoft.com/office/drawing/2014/main" id="{84D736D8-0B28-47B0-9F4B-59F31723C63D}"/>
              </a:ext>
            </a:extLst>
          </p:cNvPr>
          <p:cNvSpPr>
            <a:spLocks noChangeShapeType="1"/>
          </p:cNvSpPr>
          <p:nvPr/>
        </p:nvSpPr>
        <p:spPr bwMode="auto">
          <a:xfrm rot="-5400000">
            <a:off x="3522663" y="4454525"/>
            <a:ext cx="468312"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文本框 5125">
            <a:hlinkClick r:id="rId10" action="ppaction://hlinksldjump"/>
            <a:extLst>
              <a:ext uri="{FF2B5EF4-FFF2-40B4-BE49-F238E27FC236}">
                <a16:creationId xmlns:a16="http://schemas.microsoft.com/office/drawing/2014/main" id="{90E13584-EFAE-6E49-BBE2-F0480BC1061B}"/>
              </a:ext>
            </a:extLst>
          </p:cNvPr>
          <p:cNvSpPr txBox="1">
            <a:spLocks noChangeArrowheads="1"/>
          </p:cNvSpPr>
          <p:nvPr/>
        </p:nvSpPr>
        <p:spPr bwMode="auto">
          <a:xfrm>
            <a:off x="2916238" y="4724400"/>
            <a:ext cx="170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000" dirty="0">
                <a:solidFill>
                  <a:schemeClr val="bg1">
                    <a:lumMod val="85000"/>
                  </a:schemeClr>
                </a:solidFill>
                <a:latin typeface="宋体" panose="02010600030101010101" pitchFamily="2" charset="-122"/>
              </a:rPr>
              <a:t>常用</a:t>
            </a:r>
            <a:r>
              <a:rPr lang="en-US" altLang="zh-CN" sz="2000" dirty="0">
                <a:solidFill>
                  <a:schemeClr val="bg1">
                    <a:lumMod val="85000"/>
                  </a:schemeClr>
                </a:solidFill>
                <a:latin typeface="宋体" panose="02010600030101010101" pitchFamily="2" charset="-122"/>
              </a:rPr>
              <a:t>I/O</a:t>
            </a:r>
            <a:r>
              <a:rPr lang="zh-CN" altLang="en-US" sz="2000" dirty="0">
                <a:solidFill>
                  <a:schemeClr val="bg1">
                    <a:lumMod val="85000"/>
                  </a:schemeClr>
                </a:solidFill>
                <a:latin typeface="宋体" panose="02010600030101010101" pitchFamily="2" charset="-122"/>
              </a:rPr>
              <a:t>设备</a:t>
            </a:r>
          </a:p>
        </p:txBody>
      </p:sp>
      <p:sp>
        <p:nvSpPr>
          <p:cNvPr id="66589" name="文本框 47">
            <a:extLst>
              <a:ext uri="{FF2B5EF4-FFF2-40B4-BE49-F238E27FC236}">
                <a16:creationId xmlns:a16="http://schemas.microsoft.com/office/drawing/2014/main" id="{AD7EA52E-EEB9-45A8-B9F7-E02BE48AA859}"/>
              </a:ext>
            </a:extLst>
          </p:cNvPr>
          <p:cNvSpPr txBox="1">
            <a:spLocks noChangeArrowheads="1"/>
          </p:cNvSpPr>
          <p:nvPr/>
        </p:nvSpPr>
        <p:spPr bwMode="auto">
          <a:xfrm>
            <a:off x="3548063"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3"/>
                    </p:tgtEl>
                  </p:cond>
                </p:stCondLst>
                <p:endSync evt="end" delay="0">
                  <p:rtn val="all"/>
                </p:endSync>
                <p:childTnLst>
                  <p:par>
                    <p:cTn id="3" fill="hold" nodeType="clickPar">
                      <p:stCondLst>
                        <p:cond delay="0"/>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10" fill="hold"/>
                                        <p:tgtEl>
                                          <p:spTgt spid="43"/>
                                        </p:tgtEl>
                                        <p:attrNameLst>
                                          <p:attrName>style.color</p:attrName>
                                        </p:attrNameLst>
                                      </p:cBhvr>
                                      <p:to>
                                        <a:srgbClr val="FFC000"/>
                                      </p:to>
                                    </p:animClr>
                                  </p:childTnLst>
                                </p:cTn>
                              </p:par>
                              <p:par>
                                <p:cTn id="7" presetID="22" presetClass="entr" presetSubtype="4" fill="hold" nodeType="withEffect">
                                  <p:stCondLst>
                                    <p:cond delay="0"/>
                                  </p:stCondLst>
                                  <p:childTnLst>
                                    <p:set>
                                      <p:cBhvr>
                                        <p:cTn id="8" dur="1" fill="hold">
                                          <p:stCondLst>
                                            <p:cond delay="0"/>
                                          </p:stCondLst>
                                        </p:cTn>
                                        <p:tgtEl>
                                          <p:spTgt spid="55"/>
                                        </p:tgtEl>
                                        <p:attrNameLst>
                                          <p:attrName>style.visibility</p:attrName>
                                        </p:attrNameLst>
                                      </p:cBhvr>
                                      <p:to>
                                        <p:strVal val="visible"/>
                                      </p:to>
                                    </p:set>
                                    <p:animEffect transition="in" filter="wipe(down)">
                                      <p:cBhvr>
                                        <p:cTn id="9" dur="500"/>
                                        <p:tgtEl>
                                          <p:spTgt spid="55"/>
                                        </p:tgtEl>
                                      </p:cBhvr>
                                    </p:animEffect>
                                  </p:childTnLst>
                                </p:cTn>
                              </p:par>
                            </p:childTnLst>
                          </p:cTn>
                        </p:par>
                      </p:childTnLst>
                    </p:cTn>
                  </p:par>
                </p:childTnLst>
              </p:cTn>
              <p:nextCondLst>
                <p:cond evt="onClick" delay="0">
                  <p:tgtEl>
                    <p:spTgt spid="43"/>
                  </p:tgtEl>
                </p:cond>
              </p:nextCondLst>
            </p:seq>
          </p:childTnLst>
        </p:cTn>
      </p:par>
    </p:tnLst>
    <p:bldLst>
      <p:bldP spid="4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文本框 72710">
            <a:extLst>
              <a:ext uri="{FF2B5EF4-FFF2-40B4-BE49-F238E27FC236}">
                <a16:creationId xmlns:a16="http://schemas.microsoft.com/office/drawing/2014/main" id="{3F82A35F-8C36-43A3-A856-D470867FD432}"/>
              </a:ext>
            </a:extLst>
          </p:cNvPr>
          <p:cNvSpPr txBox="1">
            <a:spLocks noChangeArrowheads="1"/>
          </p:cNvSpPr>
          <p:nvPr/>
        </p:nvSpPr>
        <p:spPr bwMode="auto">
          <a:xfrm>
            <a:off x="301625" y="1228725"/>
            <a:ext cx="28305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1</a:t>
            </a:r>
            <a:r>
              <a:rPr lang="zh-CN" altLang="en-US" sz="2000" b="0">
                <a:latin typeface="微软雅黑" panose="020B0503020204020204" pitchFamily="34" charset="-122"/>
                <a:ea typeface="微软雅黑" panose="020B0503020204020204" pitchFamily="34" charset="-122"/>
              </a:rPr>
              <a:t>  磁性辅助存储器</a:t>
            </a:r>
          </a:p>
        </p:txBody>
      </p:sp>
      <p:sp>
        <p:nvSpPr>
          <p:cNvPr id="28" name="圆角矩形 27">
            <a:extLst>
              <a:ext uri="{FF2B5EF4-FFF2-40B4-BE49-F238E27FC236}">
                <a16:creationId xmlns:a16="http://schemas.microsoft.com/office/drawing/2014/main" id="{8DF9235B-EDF7-3E4B-9630-161653B23F7C}"/>
              </a:ext>
            </a:extLst>
          </p:cNvPr>
          <p:cNvSpPr/>
          <p:nvPr/>
        </p:nvSpPr>
        <p:spPr>
          <a:xfrm>
            <a:off x="242888" y="1184275"/>
            <a:ext cx="2889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7587" name="文本框 1">
            <a:extLst>
              <a:ext uri="{FF2B5EF4-FFF2-40B4-BE49-F238E27FC236}">
                <a16:creationId xmlns:a16="http://schemas.microsoft.com/office/drawing/2014/main" id="{D53D721B-3A27-4761-BD7B-922351E6AA10}"/>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grpSp>
        <p:nvGrpSpPr>
          <p:cNvPr id="67588" name="组合 8">
            <a:extLst>
              <a:ext uri="{FF2B5EF4-FFF2-40B4-BE49-F238E27FC236}">
                <a16:creationId xmlns:a16="http://schemas.microsoft.com/office/drawing/2014/main" id="{CDF5D0F2-2487-4C5B-8173-0592C81AD997}"/>
              </a:ext>
            </a:extLst>
          </p:cNvPr>
          <p:cNvGrpSpPr>
            <a:grpSpLocks/>
          </p:cNvGrpSpPr>
          <p:nvPr/>
        </p:nvGrpSpPr>
        <p:grpSpPr bwMode="auto">
          <a:xfrm>
            <a:off x="8526463" y="3552825"/>
            <a:ext cx="504825" cy="504825"/>
            <a:chOff x="8521417" y="2709863"/>
            <a:chExt cx="504056" cy="504056"/>
          </a:xfrm>
        </p:grpSpPr>
        <p:sp>
          <p:nvSpPr>
            <p:cNvPr id="25" name="椭圆 24">
              <a:extLst>
                <a:ext uri="{FF2B5EF4-FFF2-40B4-BE49-F238E27FC236}">
                  <a16:creationId xmlns:a16="http://schemas.microsoft.com/office/drawing/2014/main" id="{EC552EA7-F213-7F42-9FE9-6DFF05089F3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7DBDED99-725F-2C42-B861-3E9EBE7B752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5155">
              <a:hlinkClick r:id="rId2" action="ppaction://hlinksldjump" tooltip="下一个知识点"/>
              <a:extLst>
                <a:ext uri="{FF2B5EF4-FFF2-40B4-BE49-F238E27FC236}">
                  <a16:creationId xmlns:a16="http://schemas.microsoft.com/office/drawing/2014/main" id="{7A82F8C1-EBE9-4148-9A22-84ABF3E305A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7589" name="组合 23">
            <a:extLst>
              <a:ext uri="{FF2B5EF4-FFF2-40B4-BE49-F238E27FC236}">
                <a16:creationId xmlns:a16="http://schemas.microsoft.com/office/drawing/2014/main" id="{EF45D72A-FE8D-4FCA-82FC-63A3DACD463A}"/>
              </a:ext>
            </a:extLst>
          </p:cNvPr>
          <p:cNvGrpSpPr>
            <a:grpSpLocks/>
          </p:cNvGrpSpPr>
          <p:nvPr/>
        </p:nvGrpSpPr>
        <p:grpSpPr bwMode="auto">
          <a:xfrm>
            <a:off x="8526463" y="4364038"/>
            <a:ext cx="504825" cy="504825"/>
            <a:chOff x="8432678" y="1661126"/>
            <a:chExt cx="504056" cy="504056"/>
          </a:xfrm>
        </p:grpSpPr>
        <p:sp>
          <p:nvSpPr>
            <p:cNvPr id="37" name="椭圆 36">
              <a:extLst>
                <a:ext uri="{FF2B5EF4-FFF2-40B4-BE49-F238E27FC236}">
                  <a16:creationId xmlns:a16="http://schemas.microsoft.com/office/drawing/2014/main" id="{7AA1F78F-5CF9-8641-B74E-54C9598DDD4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8" name="上箭头 5155">
              <a:hlinkClick r:id="rId3" action="ppaction://hlinksldjump" tooltip="返回知识点目录"/>
              <a:extLst>
                <a:ext uri="{FF2B5EF4-FFF2-40B4-BE49-F238E27FC236}">
                  <a16:creationId xmlns:a16="http://schemas.microsoft.com/office/drawing/2014/main" id="{8C3E5F49-96DB-4F41-BEA5-ED9B3505A43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2" name="椭圆 41">
              <a:extLst>
                <a:ext uri="{FF2B5EF4-FFF2-40B4-BE49-F238E27FC236}">
                  <a16:creationId xmlns:a16="http://schemas.microsoft.com/office/drawing/2014/main" id="{68F0F1DB-74DC-8E42-B7C1-2663FF655AC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7590" name="组合 14">
            <a:extLst>
              <a:ext uri="{FF2B5EF4-FFF2-40B4-BE49-F238E27FC236}">
                <a16:creationId xmlns:a16="http://schemas.microsoft.com/office/drawing/2014/main" id="{174CEDFE-BAAC-49A1-82FC-C08F4AAA7A16}"/>
              </a:ext>
            </a:extLst>
          </p:cNvPr>
          <p:cNvGrpSpPr>
            <a:grpSpLocks/>
          </p:cNvGrpSpPr>
          <p:nvPr/>
        </p:nvGrpSpPr>
        <p:grpSpPr bwMode="auto">
          <a:xfrm>
            <a:off x="8526463" y="2741613"/>
            <a:ext cx="504825" cy="504825"/>
            <a:chOff x="8532440" y="3501008"/>
            <a:chExt cx="504056" cy="504056"/>
          </a:xfrm>
        </p:grpSpPr>
        <p:grpSp>
          <p:nvGrpSpPr>
            <p:cNvPr id="67603" name="组合 15">
              <a:extLst>
                <a:ext uri="{FF2B5EF4-FFF2-40B4-BE49-F238E27FC236}">
                  <a16:creationId xmlns:a16="http://schemas.microsoft.com/office/drawing/2014/main" id="{118A02E5-5AE6-43B1-A23F-4B45130C334F}"/>
                </a:ext>
              </a:extLst>
            </p:cNvPr>
            <p:cNvGrpSpPr>
              <a:grpSpLocks/>
            </p:cNvGrpSpPr>
            <p:nvPr/>
          </p:nvGrpSpPr>
          <p:grpSpPr bwMode="auto">
            <a:xfrm>
              <a:off x="8532440" y="3501008"/>
              <a:ext cx="504056" cy="504056"/>
              <a:chOff x="8532440" y="3501008"/>
              <a:chExt cx="504056" cy="504056"/>
            </a:xfrm>
          </p:grpSpPr>
          <p:sp>
            <p:nvSpPr>
              <p:cNvPr id="46" name="椭圆 45">
                <a:extLst>
                  <a:ext uri="{FF2B5EF4-FFF2-40B4-BE49-F238E27FC236}">
                    <a16:creationId xmlns:a16="http://schemas.microsoft.com/office/drawing/2014/main" id="{887D56C4-6BC2-4F43-8313-57106B64BF0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7" name="上箭头 5155">
                <a:hlinkClick r:id="rId4" action="ppaction://hlinksldjump" tooltip="上一个知识点"/>
                <a:extLst>
                  <a:ext uri="{FF2B5EF4-FFF2-40B4-BE49-F238E27FC236}">
                    <a16:creationId xmlns:a16="http://schemas.microsoft.com/office/drawing/2014/main" id="{4D2D0E88-BF51-B247-9E11-2A72643059E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45" name="椭圆 44">
              <a:extLst>
                <a:ext uri="{FF2B5EF4-FFF2-40B4-BE49-F238E27FC236}">
                  <a16:creationId xmlns:a16="http://schemas.microsoft.com/office/drawing/2014/main" id="{F6FBE548-9F2C-3843-850B-77B1FFE1E1F7}"/>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4" name="平行四边形 23">
            <a:extLst>
              <a:ext uri="{FF2B5EF4-FFF2-40B4-BE49-F238E27FC236}">
                <a16:creationId xmlns:a16="http://schemas.microsoft.com/office/drawing/2014/main" id="{4C13CFF3-8931-7B45-B3D4-23ADC9486A5A}"/>
              </a:ext>
            </a:extLst>
          </p:cNvPr>
          <p:cNvSpPr/>
          <p:nvPr/>
        </p:nvSpPr>
        <p:spPr>
          <a:xfrm rot="20362696" flipV="1">
            <a:off x="3173413" y="2894013"/>
            <a:ext cx="2424112" cy="1085850"/>
          </a:xfrm>
          <a:prstGeom prst="parallelogram">
            <a:avLst>
              <a:gd name="adj" fmla="val 68951"/>
            </a:avLst>
          </a:prstGeom>
          <a:solidFill>
            <a:srgbClr val="12BB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6" name="平行四边形 25">
            <a:extLst>
              <a:ext uri="{FF2B5EF4-FFF2-40B4-BE49-F238E27FC236}">
                <a16:creationId xmlns:a16="http://schemas.microsoft.com/office/drawing/2014/main" id="{49D05331-588A-384B-8169-001AF403FA53}"/>
              </a:ext>
            </a:extLst>
          </p:cNvPr>
          <p:cNvSpPr/>
          <p:nvPr/>
        </p:nvSpPr>
        <p:spPr>
          <a:xfrm rot="5400000">
            <a:off x="2516982" y="3801269"/>
            <a:ext cx="2006600" cy="1163637"/>
          </a:xfrm>
          <a:prstGeom prst="parallelogram">
            <a:avLst>
              <a:gd name="adj" fmla="val 68951"/>
            </a:avLst>
          </a:prstGeom>
          <a:solidFill>
            <a:srgbClr val="FFBE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sp>
        <p:nvSpPr>
          <p:cNvPr id="27" name="平行四边形 26">
            <a:extLst>
              <a:ext uri="{FF2B5EF4-FFF2-40B4-BE49-F238E27FC236}">
                <a16:creationId xmlns:a16="http://schemas.microsoft.com/office/drawing/2014/main" id="{3A12A184-4D29-C64D-AB9F-F30626FDEF9F}"/>
              </a:ext>
            </a:extLst>
          </p:cNvPr>
          <p:cNvSpPr/>
          <p:nvPr/>
        </p:nvSpPr>
        <p:spPr>
          <a:xfrm rot="5400000" flipH="1">
            <a:off x="4070350" y="3746501"/>
            <a:ext cx="1787525" cy="1492250"/>
          </a:xfrm>
          <a:prstGeom prst="parallelogram">
            <a:avLst>
              <a:gd name="adj" fmla="val 38323"/>
            </a:avLst>
          </a:prstGeom>
          <a:solidFill>
            <a:srgbClr val="ED49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p>
        </p:txBody>
      </p:sp>
      <p:cxnSp>
        <p:nvCxnSpPr>
          <p:cNvPr id="32" name="直接连接符 31">
            <a:extLst>
              <a:ext uri="{FF2B5EF4-FFF2-40B4-BE49-F238E27FC236}">
                <a16:creationId xmlns:a16="http://schemas.microsoft.com/office/drawing/2014/main" id="{F8ED2B41-094A-C74B-9B1A-A3C3D6B9BB85}"/>
              </a:ext>
            </a:extLst>
          </p:cNvPr>
          <p:cNvCxnSpPr/>
          <p:nvPr/>
        </p:nvCxnSpPr>
        <p:spPr>
          <a:xfrm flipV="1">
            <a:off x="4422775" y="2259013"/>
            <a:ext cx="0" cy="112077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659ADD0-DA00-CC48-A2B8-F0FAA8B9B983}"/>
              </a:ext>
            </a:extLst>
          </p:cNvPr>
          <p:cNvCxnSpPr/>
          <p:nvPr/>
        </p:nvCxnSpPr>
        <p:spPr>
          <a:xfrm>
            <a:off x="4964113" y="4383088"/>
            <a:ext cx="1120775" cy="631825"/>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B17025B-9D2A-FC4B-A7F8-F54A4C30F8C1}"/>
              </a:ext>
            </a:extLst>
          </p:cNvPr>
          <p:cNvCxnSpPr/>
          <p:nvPr/>
        </p:nvCxnSpPr>
        <p:spPr>
          <a:xfrm flipH="1">
            <a:off x="2581275" y="4383088"/>
            <a:ext cx="938213" cy="5270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9" name="图片 49" descr="磁盘">
            <a:extLst>
              <a:ext uri="{FF2B5EF4-FFF2-40B4-BE49-F238E27FC236}">
                <a16:creationId xmlns:a16="http://schemas.microsoft.com/office/drawing/2014/main" id="{D06E5320-2AC1-4859-ABF5-37CB98EE41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4888" y="4867275"/>
            <a:ext cx="917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文本框 56333">
            <a:extLst>
              <a:ext uri="{FF2B5EF4-FFF2-40B4-BE49-F238E27FC236}">
                <a16:creationId xmlns:a16="http://schemas.microsoft.com/office/drawing/2014/main" id="{6EE4686E-E07C-40AF-90CD-208560E008EB}"/>
              </a:ext>
            </a:extLst>
          </p:cNvPr>
          <p:cNvSpPr txBox="1">
            <a:spLocks noChangeArrowheads="1"/>
          </p:cNvSpPr>
          <p:nvPr/>
        </p:nvSpPr>
        <p:spPr bwMode="auto">
          <a:xfrm>
            <a:off x="4964113" y="1057275"/>
            <a:ext cx="2906712"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a:solidFill>
                  <a:srgbClr val="FF0000"/>
                </a:solidFill>
                <a:latin typeface="微软雅黑" panose="020B0503020204020204" pitchFamily="34" charset="-122"/>
                <a:ea typeface="微软雅黑" panose="020B0503020204020204" pitchFamily="34" charset="-122"/>
              </a:rPr>
              <a:t>磁鼓</a:t>
            </a:r>
            <a:r>
              <a:rPr lang="zh-CN" altLang="en-US" sz="1600" b="0">
                <a:latin typeface="微软雅黑" panose="020B0503020204020204" pitchFamily="34" charset="-122"/>
                <a:ea typeface="微软雅黑" panose="020B0503020204020204" pitchFamily="34" charset="-122"/>
              </a:rPr>
              <a:t> 是利用铝鼓筒表面涂覆的磁性材料来存储数据的。鼓筒旋转速度很高，因此存取速度快。</a:t>
            </a:r>
          </a:p>
        </p:txBody>
      </p:sp>
      <p:sp>
        <p:nvSpPr>
          <p:cNvPr id="43" name="文本框 58381">
            <a:extLst>
              <a:ext uri="{FF2B5EF4-FFF2-40B4-BE49-F238E27FC236}">
                <a16:creationId xmlns:a16="http://schemas.microsoft.com/office/drawing/2014/main" id="{088B9C0C-DD7C-40D2-8D79-4616425891C9}"/>
              </a:ext>
            </a:extLst>
          </p:cNvPr>
          <p:cNvSpPr txBox="1">
            <a:spLocks noChangeArrowheads="1"/>
          </p:cNvSpPr>
          <p:nvPr/>
        </p:nvSpPr>
        <p:spPr bwMode="auto">
          <a:xfrm>
            <a:off x="5797550" y="3376613"/>
            <a:ext cx="2806700" cy="124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a:solidFill>
                  <a:srgbClr val="FF0000"/>
                </a:solidFill>
                <a:latin typeface="微软雅黑" panose="020B0503020204020204" pitchFamily="34" charset="-122"/>
                <a:ea typeface="微软雅黑" panose="020B0503020204020204" pitchFamily="34" charset="-122"/>
              </a:rPr>
              <a:t>磁盘</a:t>
            </a:r>
            <a:r>
              <a:rPr lang="zh-CN" altLang="en-US" sz="1600" b="0">
                <a:latin typeface="微软雅黑" panose="020B0503020204020204" pitchFamily="34" charset="-122"/>
                <a:ea typeface="微软雅黑" panose="020B0503020204020204" pitchFamily="34" charset="-122"/>
              </a:rPr>
              <a:t>存取时间短，存储容量大，是辅助存储器中的主要存储设备。</a:t>
            </a:r>
          </a:p>
        </p:txBody>
      </p:sp>
      <p:sp>
        <p:nvSpPr>
          <p:cNvPr id="44" name="文本框 60429">
            <a:extLst>
              <a:ext uri="{FF2B5EF4-FFF2-40B4-BE49-F238E27FC236}">
                <a16:creationId xmlns:a16="http://schemas.microsoft.com/office/drawing/2014/main" id="{EB7AAAD9-E3C6-41E2-98E1-262EFBFC0BE3}"/>
              </a:ext>
            </a:extLst>
          </p:cNvPr>
          <p:cNvSpPr txBox="1">
            <a:spLocks noChangeArrowheads="1"/>
          </p:cNvSpPr>
          <p:nvPr/>
        </p:nvSpPr>
        <p:spPr bwMode="auto">
          <a:xfrm>
            <a:off x="252413" y="2716213"/>
            <a:ext cx="2592387" cy="198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a:solidFill>
                  <a:srgbClr val="FF0000"/>
                </a:solidFill>
                <a:latin typeface="微软雅黑" panose="020B0503020204020204" pitchFamily="34" charset="-122"/>
                <a:ea typeface="微软雅黑" panose="020B0503020204020204" pitchFamily="34" charset="-122"/>
              </a:rPr>
              <a:t>磁带</a:t>
            </a:r>
            <a:r>
              <a:rPr lang="zh-CN" altLang="en-US" sz="1600" b="0">
                <a:latin typeface="微软雅黑" panose="020B0503020204020204" pitchFamily="34" charset="-122"/>
                <a:ea typeface="微软雅黑" panose="020B0503020204020204" pitchFamily="34" charset="-122"/>
              </a:rPr>
              <a:t>是所有存储媒体中单位存储信息成本最低、容量最大、标准化程度最高的常用存储介质之一。它互换性好、易于保存。</a:t>
            </a:r>
          </a:p>
        </p:txBody>
      </p:sp>
      <p:pic>
        <p:nvPicPr>
          <p:cNvPr id="35" name="图片 34" descr="磁鼓">
            <a:extLst>
              <a:ext uri="{FF2B5EF4-FFF2-40B4-BE49-F238E27FC236}">
                <a16:creationId xmlns:a16="http://schemas.microsoft.com/office/drawing/2014/main" id="{73258A26-D428-4806-BA91-0942AE66BE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21075" y="1370013"/>
            <a:ext cx="1519238"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47" descr="磁带">
            <a:extLst>
              <a:ext uri="{FF2B5EF4-FFF2-40B4-BE49-F238E27FC236}">
                <a16:creationId xmlns:a16="http://schemas.microsoft.com/office/drawing/2014/main" id="{12F9BB5B-4A2C-42BD-AE3B-F50E9D33FF2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4600" y="4857750"/>
            <a:ext cx="1414463" cy="124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500" fill="hold"/>
                                        <p:tgtEl>
                                          <p:spTgt spid="26"/>
                                        </p:tgtEl>
                                        <p:attrNameLst>
                                          <p:attrName>ppt_x</p:attrName>
                                        </p:attrNameLst>
                                      </p:cBhvr>
                                      <p:tavLst>
                                        <p:tav tm="0">
                                          <p:val>
                                            <p:strVal val="0-#ppt_w/2"/>
                                          </p:val>
                                        </p:tav>
                                        <p:tav tm="100000">
                                          <p:val>
                                            <p:strVal val="#ppt_x"/>
                                          </p:val>
                                        </p:tav>
                                      </p:tavLst>
                                    </p:anim>
                                    <p:anim calcmode="lin" valueType="num">
                                      <p:cBhvr additive="base">
                                        <p:cTn id="12" dur="5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500"/>
                            </p:stCondLst>
                            <p:childTnLst>
                              <p:par>
                                <p:cTn id="18" presetID="22" presetClass="entr" presetSubtype="4" fill="hold" nodeType="after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down)">
                                      <p:cBhvr>
                                        <p:cTn id="20" dur="500"/>
                                        <p:tgtEl>
                                          <p:spTgt spid="32"/>
                                        </p:tgtEl>
                                      </p:cBhvr>
                                    </p:animEffect>
                                  </p:childTnLst>
                                </p:cTn>
                              </p:par>
                              <p:par>
                                <p:cTn id="21" presetID="22" presetClass="entr" presetSubtype="8"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wipe(left)">
                                      <p:cBhvr>
                                        <p:cTn id="23" dur="500"/>
                                        <p:tgtEl>
                                          <p:spTgt spid="33"/>
                                        </p:tgtEl>
                                      </p:cBhvr>
                                    </p:animEffect>
                                  </p:childTnLst>
                                </p:cTn>
                              </p:par>
                              <p:par>
                                <p:cTn id="24" presetID="22" presetClass="entr" presetSubtype="2"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right)">
                                      <p:cBhvr>
                                        <p:cTn id="26" dur="500"/>
                                        <p:tgtEl>
                                          <p:spTgt spid="34"/>
                                        </p:tgtEl>
                                      </p:cBhvr>
                                    </p:animEffect>
                                  </p:childTnLst>
                                </p:cTn>
                              </p:par>
                            </p:childTnLst>
                          </p:cTn>
                        </p:par>
                        <p:par>
                          <p:cTn id="27" fill="hold" nodeType="afterGroup">
                            <p:stCondLst>
                              <p:cond delay="1000"/>
                            </p:stCondLst>
                            <p:childTnLst>
                              <p:par>
                                <p:cTn id="28" presetID="2" presetClass="entr" presetSubtype="1"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ppt_x"/>
                                          </p:val>
                                        </p:tav>
                                        <p:tav tm="100000">
                                          <p:val>
                                            <p:strVal val="#ppt_x"/>
                                          </p:val>
                                        </p:tav>
                                      </p:tavLst>
                                    </p:anim>
                                    <p:anim calcmode="lin" valueType="num">
                                      <p:cBhvr additive="base">
                                        <p:cTn id="31" dur="500" fill="hold"/>
                                        <p:tgtEl>
                                          <p:spTgt spid="35"/>
                                        </p:tgtEl>
                                        <p:attrNameLst>
                                          <p:attrName>ppt_y</p:attrName>
                                        </p:attrNameLst>
                                      </p:cBhvr>
                                      <p:tavLst>
                                        <p:tav tm="0">
                                          <p:val>
                                            <p:strVal val="0-#ppt_h/2"/>
                                          </p:val>
                                        </p:tav>
                                        <p:tav tm="100000">
                                          <p:val>
                                            <p:strVal val="#ppt_y"/>
                                          </p:val>
                                        </p:tav>
                                      </p:tavLst>
                                    </p:anim>
                                  </p:childTnLst>
                                </p:cTn>
                              </p:par>
                              <p:par>
                                <p:cTn id="32" presetID="2" presetClass="entr" presetSubtype="6" fill="hold" nodeType="withEffect">
                                  <p:stCondLst>
                                    <p:cond delay="0"/>
                                  </p:stCondLst>
                                  <p:childTnLst>
                                    <p:set>
                                      <p:cBhvr>
                                        <p:cTn id="33" dur="1" fill="hold">
                                          <p:stCondLst>
                                            <p:cond delay="0"/>
                                          </p:stCondLst>
                                        </p:cTn>
                                        <p:tgtEl>
                                          <p:spTgt spid="39"/>
                                        </p:tgtEl>
                                        <p:attrNameLst>
                                          <p:attrName>style.visibility</p:attrName>
                                        </p:attrNameLst>
                                      </p:cBhvr>
                                      <p:to>
                                        <p:strVal val="visible"/>
                                      </p:to>
                                    </p:set>
                                    <p:anim calcmode="lin" valueType="num">
                                      <p:cBhvr additive="base">
                                        <p:cTn id="34" dur="500" fill="hold"/>
                                        <p:tgtEl>
                                          <p:spTgt spid="39"/>
                                        </p:tgtEl>
                                        <p:attrNameLst>
                                          <p:attrName>ppt_x</p:attrName>
                                        </p:attrNameLst>
                                      </p:cBhvr>
                                      <p:tavLst>
                                        <p:tav tm="0">
                                          <p:val>
                                            <p:strVal val="1+#ppt_w/2"/>
                                          </p:val>
                                        </p:tav>
                                        <p:tav tm="100000">
                                          <p:val>
                                            <p:strVal val="#ppt_x"/>
                                          </p:val>
                                        </p:tav>
                                      </p:tavLst>
                                    </p:anim>
                                    <p:anim calcmode="lin" valueType="num">
                                      <p:cBhvr additive="base">
                                        <p:cTn id="35" dur="500" fill="hold"/>
                                        <p:tgtEl>
                                          <p:spTgt spid="39"/>
                                        </p:tgtEl>
                                        <p:attrNameLst>
                                          <p:attrName>ppt_y</p:attrName>
                                        </p:attrNameLst>
                                      </p:cBhvr>
                                      <p:tavLst>
                                        <p:tav tm="0">
                                          <p:val>
                                            <p:strVal val="1+#ppt_h/2"/>
                                          </p:val>
                                        </p:tav>
                                        <p:tav tm="100000">
                                          <p:val>
                                            <p:strVal val="#ppt_y"/>
                                          </p:val>
                                        </p:tav>
                                      </p:tavLst>
                                    </p:anim>
                                  </p:childTnLst>
                                </p:cTn>
                              </p:par>
                              <p:par>
                                <p:cTn id="36" presetID="2" presetClass="entr" presetSubtype="12" fill="hold" nodeType="with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fill="hold"/>
                                        <p:tgtEl>
                                          <p:spTgt spid="48"/>
                                        </p:tgtEl>
                                        <p:attrNameLst>
                                          <p:attrName>ppt_x</p:attrName>
                                        </p:attrNameLst>
                                      </p:cBhvr>
                                      <p:tavLst>
                                        <p:tav tm="0">
                                          <p:val>
                                            <p:strVal val="0-#ppt_w/2"/>
                                          </p:val>
                                        </p:tav>
                                        <p:tav tm="100000">
                                          <p:val>
                                            <p:strVal val="#ppt_x"/>
                                          </p:val>
                                        </p:tav>
                                      </p:tavLst>
                                    </p:anim>
                                    <p:anim calcmode="lin" valueType="num">
                                      <p:cBhvr additive="base">
                                        <p:cTn id="39" dur="500" fill="hold"/>
                                        <p:tgtEl>
                                          <p:spTgt spid="48"/>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1500"/>
                            </p:stCondLst>
                            <p:childTnLst>
                              <p:par>
                                <p:cTn id="41" presetID="22" presetClass="entr" presetSubtype="8" fill="hold" grpId="6"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wipe(left)">
                                      <p:cBhvr>
                                        <p:cTn id="43" dur="500"/>
                                        <p:tgtEl>
                                          <p:spTgt spid="41"/>
                                        </p:tgtEl>
                                      </p:cBhvr>
                                    </p:animEffect>
                                  </p:childTnLst>
                                </p:cTn>
                              </p:par>
                            </p:childTnLst>
                          </p:cTn>
                        </p:par>
                        <p:par>
                          <p:cTn id="44" fill="hold" nodeType="afterGroup">
                            <p:stCondLst>
                              <p:cond delay="2000"/>
                            </p:stCondLst>
                            <p:childTnLst>
                              <p:par>
                                <p:cTn id="45" presetID="22" presetClass="entr" presetSubtype="8" fill="hold" grpId="0" nodeType="after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left)">
                                      <p:cBhvr>
                                        <p:cTn id="47" dur="500"/>
                                        <p:tgtEl>
                                          <p:spTgt spid="43"/>
                                        </p:tgtEl>
                                      </p:cBhvr>
                                    </p:animEffect>
                                  </p:childTnLst>
                                </p:cTn>
                              </p:par>
                            </p:childTnLst>
                          </p:cTn>
                        </p:par>
                        <p:par>
                          <p:cTn id="48" fill="hold" nodeType="afterGroup">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left)">
                                      <p:cBhvr>
                                        <p:cTn id="5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7" grpId="0" animBg="1"/>
      <p:bldP spid="41" grpId="0" bldLvl="0"/>
      <p:bldP spid="41" grpId="1" bldLvl="0"/>
      <p:bldP spid="41" grpId="2" bldLvl="0"/>
      <p:bldP spid="41" grpId="3" bldLvl="0"/>
      <p:bldP spid="41" grpId="4" bldLvl="0"/>
      <p:bldP spid="41" grpId="5" bldLvl="0"/>
      <p:bldP spid="41" grpId="6"/>
      <p:bldP spid="43" grpId="0"/>
      <p:bldP spid="4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609" name="组合 65543">
            <a:extLst>
              <a:ext uri="{FF2B5EF4-FFF2-40B4-BE49-F238E27FC236}">
                <a16:creationId xmlns:a16="http://schemas.microsoft.com/office/drawing/2014/main" id="{7A66A55C-C62E-4495-9178-00711282A9CC}"/>
              </a:ext>
            </a:extLst>
          </p:cNvPr>
          <p:cNvGrpSpPr>
            <a:grpSpLocks/>
          </p:cNvGrpSpPr>
          <p:nvPr/>
        </p:nvGrpSpPr>
        <p:grpSpPr bwMode="auto">
          <a:xfrm>
            <a:off x="539750" y="1989138"/>
            <a:ext cx="2881313" cy="719137"/>
            <a:chOff x="0" y="0"/>
            <a:chExt cx="4535" cy="1134"/>
          </a:xfrm>
        </p:grpSpPr>
        <p:sp>
          <p:nvSpPr>
            <p:cNvPr id="66568" name="圆角矩形 65544">
              <a:extLst>
                <a:ext uri="{FF2B5EF4-FFF2-40B4-BE49-F238E27FC236}">
                  <a16:creationId xmlns:a16="http://schemas.microsoft.com/office/drawing/2014/main" id="{2FAC0C5F-D6FB-AE4D-8500-8DD61EDBFA39}"/>
                </a:ext>
              </a:extLst>
            </p:cNvPr>
            <p:cNvSpPr>
              <a:spLocks noChangeArrowheads="1"/>
            </p:cNvSpPr>
            <p:nvPr/>
          </p:nvSpPr>
          <p:spPr bwMode="auto">
            <a:xfrm>
              <a:off x="152" y="0"/>
              <a:ext cx="4223"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8706" name="组合 65545">
              <a:extLst>
                <a:ext uri="{FF2B5EF4-FFF2-40B4-BE49-F238E27FC236}">
                  <a16:creationId xmlns:a16="http://schemas.microsoft.com/office/drawing/2014/main" id="{223DC0D2-036C-437D-9C16-8FDE242774C2}"/>
                </a:ext>
              </a:extLst>
            </p:cNvPr>
            <p:cNvGrpSpPr>
              <a:grpSpLocks/>
            </p:cNvGrpSpPr>
            <p:nvPr/>
          </p:nvGrpSpPr>
          <p:grpSpPr bwMode="auto">
            <a:xfrm>
              <a:off x="0" y="0"/>
              <a:ext cx="4535" cy="1134"/>
              <a:chOff x="0" y="0"/>
              <a:chExt cx="7000" cy="2322"/>
            </a:xfrm>
          </p:grpSpPr>
          <p:sp>
            <p:nvSpPr>
              <p:cNvPr id="68709" name="圆角矩形 65546">
                <a:extLst>
                  <a:ext uri="{FF2B5EF4-FFF2-40B4-BE49-F238E27FC236}">
                    <a16:creationId xmlns:a16="http://schemas.microsoft.com/office/drawing/2014/main" id="{8E5A31A9-1107-4F43-A3C2-EFFC40144A56}"/>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8710" name="组合 65547">
                <a:extLst>
                  <a:ext uri="{FF2B5EF4-FFF2-40B4-BE49-F238E27FC236}">
                    <a16:creationId xmlns:a16="http://schemas.microsoft.com/office/drawing/2014/main" id="{670E3866-25F9-406A-91AD-0B40389C9521}"/>
                  </a:ext>
                </a:extLst>
              </p:cNvPr>
              <p:cNvGrpSpPr>
                <a:grpSpLocks/>
              </p:cNvGrpSpPr>
              <p:nvPr/>
            </p:nvGrpSpPr>
            <p:grpSpPr bwMode="auto">
              <a:xfrm>
                <a:off x="0" y="225"/>
                <a:ext cx="7000" cy="1935"/>
                <a:chOff x="0" y="0"/>
                <a:chExt cx="2800" cy="774"/>
              </a:xfrm>
            </p:grpSpPr>
            <p:sp>
              <p:nvSpPr>
                <p:cNvPr id="68711" name="直接连接符 65548">
                  <a:extLst>
                    <a:ext uri="{FF2B5EF4-FFF2-40B4-BE49-F238E27FC236}">
                      <a16:creationId xmlns:a16="http://schemas.microsoft.com/office/drawing/2014/main" id="{3121D7FD-9B67-49A9-B572-A4A9D4A0054E}"/>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2" name="直接连接符 65549">
                  <a:extLst>
                    <a:ext uri="{FF2B5EF4-FFF2-40B4-BE49-F238E27FC236}">
                      <a16:creationId xmlns:a16="http://schemas.microsoft.com/office/drawing/2014/main" id="{0EF96FC5-95A8-4E1A-9DA7-5005F85AED61}"/>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3" name="直接连接符 65550">
                  <a:extLst>
                    <a:ext uri="{FF2B5EF4-FFF2-40B4-BE49-F238E27FC236}">
                      <a16:creationId xmlns:a16="http://schemas.microsoft.com/office/drawing/2014/main" id="{D9A703ED-3F54-48D6-9D5B-A09FDF3AA962}"/>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4" name="直接连接符 65551">
                  <a:extLst>
                    <a:ext uri="{FF2B5EF4-FFF2-40B4-BE49-F238E27FC236}">
                      <a16:creationId xmlns:a16="http://schemas.microsoft.com/office/drawing/2014/main" id="{8FD60E7B-C2E5-4369-80DF-082A804975D7}"/>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5" name="直接连接符 65552">
                  <a:extLst>
                    <a:ext uri="{FF2B5EF4-FFF2-40B4-BE49-F238E27FC236}">
                      <a16:creationId xmlns:a16="http://schemas.microsoft.com/office/drawing/2014/main" id="{1D75366E-4032-4DD5-A7CC-A1549014ABC2}"/>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6" name="直接连接符 65553">
                  <a:hlinkClick r:id="rId2" action="ppaction://hlinksldjump"/>
                  <a:extLst>
                    <a:ext uri="{FF2B5EF4-FFF2-40B4-BE49-F238E27FC236}">
                      <a16:creationId xmlns:a16="http://schemas.microsoft.com/office/drawing/2014/main" id="{67A4963C-DFAB-4173-80B8-4B02D0727BE1}"/>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7" name="直接连接符 65554">
                  <a:extLst>
                    <a:ext uri="{FF2B5EF4-FFF2-40B4-BE49-F238E27FC236}">
                      <a16:creationId xmlns:a16="http://schemas.microsoft.com/office/drawing/2014/main" id="{F3E20ABC-589C-475A-9AA7-A60F611E97F7}"/>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8" name="直接连接符 65555">
                  <a:extLst>
                    <a:ext uri="{FF2B5EF4-FFF2-40B4-BE49-F238E27FC236}">
                      <a16:creationId xmlns:a16="http://schemas.microsoft.com/office/drawing/2014/main" id="{CBD679E1-7231-400B-AFCC-7B4A28B5AD68}"/>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19" name="直接连接符 65556">
                  <a:extLst>
                    <a:ext uri="{FF2B5EF4-FFF2-40B4-BE49-F238E27FC236}">
                      <a16:creationId xmlns:a16="http://schemas.microsoft.com/office/drawing/2014/main" id="{7808EDC9-530C-44F0-ADEB-5F30A959A7C3}"/>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0" name="直接连接符 65557">
                  <a:extLst>
                    <a:ext uri="{FF2B5EF4-FFF2-40B4-BE49-F238E27FC236}">
                      <a16:creationId xmlns:a16="http://schemas.microsoft.com/office/drawing/2014/main" id="{FAF05991-60B7-4BF9-9526-ED5922599304}"/>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1" name="直接连接符 65558">
                  <a:extLst>
                    <a:ext uri="{FF2B5EF4-FFF2-40B4-BE49-F238E27FC236}">
                      <a16:creationId xmlns:a16="http://schemas.microsoft.com/office/drawing/2014/main" id="{0771B7E3-9FA3-42F2-B0FF-F9D4BEBA0823}"/>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2" name="直接连接符 65559">
                  <a:extLst>
                    <a:ext uri="{FF2B5EF4-FFF2-40B4-BE49-F238E27FC236}">
                      <a16:creationId xmlns:a16="http://schemas.microsoft.com/office/drawing/2014/main" id="{8C352688-D52C-4D0D-BF91-F4F328EA9DD9}"/>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3" name="直接连接符 65560">
                  <a:extLst>
                    <a:ext uri="{FF2B5EF4-FFF2-40B4-BE49-F238E27FC236}">
                      <a16:creationId xmlns:a16="http://schemas.microsoft.com/office/drawing/2014/main" id="{D6C70559-4E29-44F0-91AF-32A36E9899D9}"/>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4" name="直接连接符 65561">
                  <a:extLst>
                    <a:ext uri="{FF2B5EF4-FFF2-40B4-BE49-F238E27FC236}">
                      <a16:creationId xmlns:a16="http://schemas.microsoft.com/office/drawing/2014/main" id="{FE7826BE-DD4E-4269-AFE2-440BA5F420D0}"/>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5" name="直接连接符 65562">
                  <a:extLst>
                    <a:ext uri="{FF2B5EF4-FFF2-40B4-BE49-F238E27FC236}">
                      <a16:creationId xmlns:a16="http://schemas.microsoft.com/office/drawing/2014/main" id="{08FF3F64-19E5-4473-BB3E-54ED5AD01124}"/>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6" name="直接连接符 65563">
                  <a:extLst>
                    <a:ext uri="{FF2B5EF4-FFF2-40B4-BE49-F238E27FC236}">
                      <a16:creationId xmlns:a16="http://schemas.microsoft.com/office/drawing/2014/main" id="{2F203726-2973-4CD7-8AA0-95A0FBAA7FE9}"/>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27" name="直接连接符 65564">
                  <a:extLst>
                    <a:ext uri="{FF2B5EF4-FFF2-40B4-BE49-F238E27FC236}">
                      <a16:creationId xmlns:a16="http://schemas.microsoft.com/office/drawing/2014/main" id="{D847E6A6-688B-4066-A891-89710EED992B}"/>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707" name="圆角矩形 65565">
              <a:hlinkClick r:id="rId2" action="ppaction://hlinksldjump"/>
              <a:extLst>
                <a:ext uri="{FF2B5EF4-FFF2-40B4-BE49-F238E27FC236}">
                  <a16:creationId xmlns:a16="http://schemas.microsoft.com/office/drawing/2014/main" id="{049936F8-0FF8-4DBB-AC12-518F5C637AF4}"/>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8708" name="文本框 65566">
              <a:hlinkClick r:id="rId2" action="ppaction://hlinksldjump"/>
              <a:extLst>
                <a:ext uri="{FF2B5EF4-FFF2-40B4-BE49-F238E27FC236}">
                  <a16:creationId xmlns:a16="http://schemas.microsoft.com/office/drawing/2014/main" id="{260355BE-5C54-4983-8A4F-B0FFF3B3FB58}"/>
                </a:ext>
              </a:extLst>
            </p:cNvPr>
            <p:cNvSpPr txBox="1">
              <a:spLocks noChangeArrowheads="1"/>
            </p:cNvSpPr>
            <p:nvPr/>
          </p:nvSpPr>
          <p:spPr bwMode="auto">
            <a:xfrm>
              <a:off x="567" y="227"/>
              <a:ext cx="311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黑体" panose="02010609060101010101" pitchFamily="49" charset="-122"/>
                </a:rPr>
                <a:t>构成及读写原理</a:t>
              </a:r>
              <a:endParaRPr lang="zh-CN" altLang="en-US" sz="1600" b="0"/>
            </a:p>
          </p:txBody>
        </p:sp>
      </p:grpSp>
      <p:grpSp>
        <p:nvGrpSpPr>
          <p:cNvPr id="68610" name="组合 65567">
            <a:extLst>
              <a:ext uri="{FF2B5EF4-FFF2-40B4-BE49-F238E27FC236}">
                <a16:creationId xmlns:a16="http://schemas.microsoft.com/office/drawing/2014/main" id="{7E8F9F42-FC5F-4F1F-AE64-7F65FC9DFF35}"/>
              </a:ext>
            </a:extLst>
          </p:cNvPr>
          <p:cNvGrpSpPr>
            <a:grpSpLocks/>
          </p:cNvGrpSpPr>
          <p:nvPr/>
        </p:nvGrpSpPr>
        <p:grpSpPr bwMode="auto">
          <a:xfrm>
            <a:off x="539750" y="3068638"/>
            <a:ext cx="2881313" cy="720725"/>
            <a:chOff x="0" y="0"/>
            <a:chExt cx="4535" cy="1134"/>
          </a:xfrm>
        </p:grpSpPr>
        <p:sp>
          <p:nvSpPr>
            <p:cNvPr id="66592" name="圆角矩形 65568">
              <a:extLst>
                <a:ext uri="{FF2B5EF4-FFF2-40B4-BE49-F238E27FC236}">
                  <a16:creationId xmlns:a16="http://schemas.microsoft.com/office/drawing/2014/main" id="{E59DADEA-95A0-404B-8EA9-B5A91AF812F5}"/>
                </a:ext>
              </a:extLst>
            </p:cNvPr>
            <p:cNvSpPr>
              <a:spLocks noChangeArrowheads="1"/>
            </p:cNvSpPr>
            <p:nvPr/>
          </p:nvSpPr>
          <p:spPr bwMode="auto">
            <a:xfrm>
              <a:off x="152" y="0"/>
              <a:ext cx="4223"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8683" name="组合 65569">
              <a:extLst>
                <a:ext uri="{FF2B5EF4-FFF2-40B4-BE49-F238E27FC236}">
                  <a16:creationId xmlns:a16="http://schemas.microsoft.com/office/drawing/2014/main" id="{84751302-A217-4DC7-91DA-D162F7FE08F1}"/>
                </a:ext>
              </a:extLst>
            </p:cNvPr>
            <p:cNvGrpSpPr>
              <a:grpSpLocks/>
            </p:cNvGrpSpPr>
            <p:nvPr/>
          </p:nvGrpSpPr>
          <p:grpSpPr bwMode="auto">
            <a:xfrm>
              <a:off x="0" y="0"/>
              <a:ext cx="4535" cy="1134"/>
              <a:chOff x="0" y="0"/>
              <a:chExt cx="7000" cy="2322"/>
            </a:xfrm>
          </p:grpSpPr>
          <p:sp>
            <p:nvSpPr>
              <p:cNvPr id="68686" name="圆角矩形 65570">
                <a:extLst>
                  <a:ext uri="{FF2B5EF4-FFF2-40B4-BE49-F238E27FC236}">
                    <a16:creationId xmlns:a16="http://schemas.microsoft.com/office/drawing/2014/main" id="{C120ADE7-7AE2-41D8-B69E-56E6BB2084C9}"/>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8687" name="组合 65571">
                <a:extLst>
                  <a:ext uri="{FF2B5EF4-FFF2-40B4-BE49-F238E27FC236}">
                    <a16:creationId xmlns:a16="http://schemas.microsoft.com/office/drawing/2014/main" id="{6254A2CE-1EA7-48E6-92DB-E0F8D687CD66}"/>
                  </a:ext>
                </a:extLst>
              </p:cNvPr>
              <p:cNvGrpSpPr>
                <a:grpSpLocks/>
              </p:cNvGrpSpPr>
              <p:nvPr/>
            </p:nvGrpSpPr>
            <p:grpSpPr bwMode="auto">
              <a:xfrm>
                <a:off x="0" y="225"/>
                <a:ext cx="7000" cy="1935"/>
                <a:chOff x="0" y="0"/>
                <a:chExt cx="2800" cy="774"/>
              </a:xfrm>
            </p:grpSpPr>
            <p:sp>
              <p:nvSpPr>
                <p:cNvPr id="68688" name="直接连接符 65572">
                  <a:extLst>
                    <a:ext uri="{FF2B5EF4-FFF2-40B4-BE49-F238E27FC236}">
                      <a16:creationId xmlns:a16="http://schemas.microsoft.com/office/drawing/2014/main" id="{583A9DAC-0098-43B2-B901-A5BB07B591A4}"/>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9" name="直接连接符 65573">
                  <a:extLst>
                    <a:ext uri="{FF2B5EF4-FFF2-40B4-BE49-F238E27FC236}">
                      <a16:creationId xmlns:a16="http://schemas.microsoft.com/office/drawing/2014/main" id="{3B3AD3D5-C8C1-4952-AEB5-577BDB42F829}"/>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0" name="直接连接符 65574">
                  <a:extLst>
                    <a:ext uri="{FF2B5EF4-FFF2-40B4-BE49-F238E27FC236}">
                      <a16:creationId xmlns:a16="http://schemas.microsoft.com/office/drawing/2014/main" id="{A1C3A706-9BF0-409B-9F8C-EA2D728E545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1" name="直接连接符 65575">
                  <a:extLst>
                    <a:ext uri="{FF2B5EF4-FFF2-40B4-BE49-F238E27FC236}">
                      <a16:creationId xmlns:a16="http://schemas.microsoft.com/office/drawing/2014/main" id="{409240B6-F5F2-429C-9E53-6D25F4DC6047}"/>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2" name="直接连接符 65576">
                  <a:extLst>
                    <a:ext uri="{FF2B5EF4-FFF2-40B4-BE49-F238E27FC236}">
                      <a16:creationId xmlns:a16="http://schemas.microsoft.com/office/drawing/2014/main" id="{F0EAEF11-86E1-43FA-9B56-D10CD3573E50}"/>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3" name="直接连接符 65577">
                  <a:extLst>
                    <a:ext uri="{FF2B5EF4-FFF2-40B4-BE49-F238E27FC236}">
                      <a16:creationId xmlns:a16="http://schemas.microsoft.com/office/drawing/2014/main" id="{8513DA50-24F5-4E80-A31E-EDC6042AA39A}"/>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4" name="直接连接符 65578">
                  <a:extLst>
                    <a:ext uri="{FF2B5EF4-FFF2-40B4-BE49-F238E27FC236}">
                      <a16:creationId xmlns:a16="http://schemas.microsoft.com/office/drawing/2014/main" id="{3BF676EE-AF34-4D33-826C-532719E8B228}"/>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5" name="直接连接符 65579">
                  <a:extLst>
                    <a:ext uri="{FF2B5EF4-FFF2-40B4-BE49-F238E27FC236}">
                      <a16:creationId xmlns:a16="http://schemas.microsoft.com/office/drawing/2014/main" id="{F3C74044-25A5-4B0F-ABC8-A41A1B3C8B91}"/>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6" name="直接连接符 65580">
                  <a:extLst>
                    <a:ext uri="{FF2B5EF4-FFF2-40B4-BE49-F238E27FC236}">
                      <a16:creationId xmlns:a16="http://schemas.microsoft.com/office/drawing/2014/main" id="{F3B95220-E61C-4C8C-8447-8822D133077A}"/>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7" name="直接连接符 65581">
                  <a:extLst>
                    <a:ext uri="{FF2B5EF4-FFF2-40B4-BE49-F238E27FC236}">
                      <a16:creationId xmlns:a16="http://schemas.microsoft.com/office/drawing/2014/main" id="{CAB72AE4-5F06-4E49-86E9-4CDDBA67DF36}"/>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8" name="直接连接符 65582">
                  <a:extLst>
                    <a:ext uri="{FF2B5EF4-FFF2-40B4-BE49-F238E27FC236}">
                      <a16:creationId xmlns:a16="http://schemas.microsoft.com/office/drawing/2014/main" id="{AE16C059-2304-4FD1-81A9-357AC6AF78CD}"/>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99" name="直接连接符 65583">
                  <a:extLst>
                    <a:ext uri="{FF2B5EF4-FFF2-40B4-BE49-F238E27FC236}">
                      <a16:creationId xmlns:a16="http://schemas.microsoft.com/office/drawing/2014/main" id="{F7B3C963-F362-41BE-8E13-588BD7B6356A}"/>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0" name="直接连接符 65584">
                  <a:extLst>
                    <a:ext uri="{FF2B5EF4-FFF2-40B4-BE49-F238E27FC236}">
                      <a16:creationId xmlns:a16="http://schemas.microsoft.com/office/drawing/2014/main" id="{6BA8BAC1-D665-43D0-926D-9C0A96B77E20}"/>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1" name="直接连接符 65585">
                  <a:extLst>
                    <a:ext uri="{FF2B5EF4-FFF2-40B4-BE49-F238E27FC236}">
                      <a16:creationId xmlns:a16="http://schemas.microsoft.com/office/drawing/2014/main" id="{8627A1E3-09BA-4B81-85E0-980ACF27CD16}"/>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2" name="直接连接符 65586">
                  <a:extLst>
                    <a:ext uri="{FF2B5EF4-FFF2-40B4-BE49-F238E27FC236}">
                      <a16:creationId xmlns:a16="http://schemas.microsoft.com/office/drawing/2014/main" id="{5F7B5DCC-A2D1-4D57-9967-0709E6AFE09D}"/>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3" name="直接连接符 65587">
                  <a:extLst>
                    <a:ext uri="{FF2B5EF4-FFF2-40B4-BE49-F238E27FC236}">
                      <a16:creationId xmlns:a16="http://schemas.microsoft.com/office/drawing/2014/main" id="{D2789A6F-E11B-41BF-BEFF-1D276848E732}"/>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704" name="直接连接符 65588">
                  <a:extLst>
                    <a:ext uri="{FF2B5EF4-FFF2-40B4-BE49-F238E27FC236}">
                      <a16:creationId xmlns:a16="http://schemas.microsoft.com/office/drawing/2014/main" id="{789DB652-7ACF-4D0C-B01B-2491F50B9C81}"/>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84" name="圆角矩形 65589">
              <a:hlinkClick r:id="rId3" action="ppaction://hlinksldjump"/>
              <a:extLst>
                <a:ext uri="{FF2B5EF4-FFF2-40B4-BE49-F238E27FC236}">
                  <a16:creationId xmlns:a16="http://schemas.microsoft.com/office/drawing/2014/main" id="{D10C18C3-76CA-4B74-A467-B2A9F5F448DF}"/>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8685" name="文本框 65590">
              <a:hlinkClick r:id="rId3" action="ppaction://hlinksldjump"/>
              <a:extLst>
                <a:ext uri="{FF2B5EF4-FFF2-40B4-BE49-F238E27FC236}">
                  <a16:creationId xmlns:a16="http://schemas.microsoft.com/office/drawing/2014/main" id="{5601CABC-373D-4988-A8A7-CB9ED2639BE2}"/>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68611" name="组合 65591">
            <a:extLst>
              <a:ext uri="{FF2B5EF4-FFF2-40B4-BE49-F238E27FC236}">
                <a16:creationId xmlns:a16="http://schemas.microsoft.com/office/drawing/2014/main" id="{C8445B3A-03E9-41EF-8062-C587FC563330}"/>
              </a:ext>
            </a:extLst>
          </p:cNvPr>
          <p:cNvGrpSpPr>
            <a:grpSpLocks/>
          </p:cNvGrpSpPr>
          <p:nvPr/>
        </p:nvGrpSpPr>
        <p:grpSpPr bwMode="auto">
          <a:xfrm>
            <a:off x="539750" y="4149725"/>
            <a:ext cx="2881313" cy="719138"/>
            <a:chOff x="0" y="0"/>
            <a:chExt cx="4535" cy="1134"/>
          </a:xfrm>
        </p:grpSpPr>
        <p:sp>
          <p:nvSpPr>
            <p:cNvPr id="66616" name="圆角矩形 65592">
              <a:extLst>
                <a:ext uri="{FF2B5EF4-FFF2-40B4-BE49-F238E27FC236}">
                  <a16:creationId xmlns:a16="http://schemas.microsoft.com/office/drawing/2014/main" id="{678FA538-5AC9-8E48-ADC9-261C69C2C6FB}"/>
                </a:ext>
              </a:extLst>
            </p:cNvPr>
            <p:cNvSpPr>
              <a:spLocks noChangeArrowheads="1"/>
            </p:cNvSpPr>
            <p:nvPr/>
          </p:nvSpPr>
          <p:spPr bwMode="auto">
            <a:xfrm>
              <a:off x="152" y="0"/>
              <a:ext cx="4223"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8660" name="组合 65593">
              <a:extLst>
                <a:ext uri="{FF2B5EF4-FFF2-40B4-BE49-F238E27FC236}">
                  <a16:creationId xmlns:a16="http://schemas.microsoft.com/office/drawing/2014/main" id="{38EC9DB2-C854-4363-940A-0CDDB1828A9C}"/>
                </a:ext>
              </a:extLst>
            </p:cNvPr>
            <p:cNvGrpSpPr>
              <a:grpSpLocks/>
            </p:cNvGrpSpPr>
            <p:nvPr/>
          </p:nvGrpSpPr>
          <p:grpSpPr bwMode="auto">
            <a:xfrm>
              <a:off x="0" y="0"/>
              <a:ext cx="4535" cy="1134"/>
              <a:chOff x="0" y="0"/>
              <a:chExt cx="7000" cy="2322"/>
            </a:xfrm>
          </p:grpSpPr>
          <p:sp>
            <p:nvSpPr>
              <p:cNvPr id="68663" name="圆角矩形 65594">
                <a:extLst>
                  <a:ext uri="{FF2B5EF4-FFF2-40B4-BE49-F238E27FC236}">
                    <a16:creationId xmlns:a16="http://schemas.microsoft.com/office/drawing/2014/main" id="{0776E7D9-4273-4A4E-BF1B-5822BE1D0A9F}"/>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8664" name="组合 65595">
                <a:extLst>
                  <a:ext uri="{FF2B5EF4-FFF2-40B4-BE49-F238E27FC236}">
                    <a16:creationId xmlns:a16="http://schemas.microsoft.com/office/drawing/2014/main" id="{B32AE725-C410-4406-A064-22CBE7A927EF}"/>
                  </a:ext>
                </a:extLst>
              </p:cNvPr>
              <p:cNvGrpSpPr>
                <a:grpSpLocks/>
              </p:cNvGrpSpPr>
              <p:nvPr/>
            </p:nvGrpSpPr>
            <p:grpSpPr bwMode="auto">
              <a:xfrm>
                <a:off x="0" y="225"/>
                <a:ext cx="7000" cy="1935"/>
                <a:chOff x="0" y="0"/>
                <a:chExt cx="2800" cy="774"/>
              </a:xfrm>
            </p:grpSpPr>
            <p:sp>
              <p:nvSpPr>
                <p:cNvPr id="68665" name="直接连接符 65596">
                  <a:extLst>
                    <a:ext uri="{FF2B5EF4-FFF2-40B4-BE49-F238E27FC236}">
                      <a16:creationId xmlns:a16="http://schemas.microsoft.com/office/drawing/2014/main" id="{098853FD-BF5D-4AF5-B3F4-F4EA53740FB2}"/>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6" name="直接连接符 65597">
                  <a:extLst>
                    <a:ext uri="{FF2B5EF4-FFF2-40B4-BE49-F238E27FC236}">
                      <a16:creationId xmlns:a16="http://schemas.microsoft.com/office/drawing/2014/main" id="{4748FF30-902B-4853-B1CC-19BB3305A60E}"/>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7" name="直接连接符 65598">
                  <a:extLst>
                    <a:ext uri="{FF2B5EF4-FFF2-40B4-BE49-F238E27FC236}">
                      <a16:creationId xmlns:a16="http://schemas.microsoft.com/office/drawing/2014/main" id="{35C09499-5213-4A42-9B8F-2CB21F4B0875}"/>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8" name="直接连接符 65599">
                  <a:extLst>
                    <a:ext uri="{FF2B5EF4-FFF2-40B4-BE49-F238E27FC236}">
                      <a16:creationId xmlns:a16="http://schemas.microsoft.com/office/drawing/2014/main" id="{1A2E7ABC-624D-4B08-BA47-5EA36A02656F}"/>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69" name="直接连接符 65600">
                  <a:extLst>
                    <a:ext uri="{FF2B5EF4-FFF2-40B4-BE49-F238E27FC236}">
                      <a16:creationId xmlns:a16="http://schemas.microsoft.com/office/drawing/2014/main" id="{AAB13C6C-9AC2-450F-B84D-12F6E9FEBC43}"/>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0" name="直接连接符 65601">
                  <a:extLst>
                    <a:ext uri="{FF2B5EF4-FFF2-40B4-BE49-F238E27FC236}">
                      <a16:creationId xmlns:a16="http://schemas.microsoft.com/office/drawing/2014/main" id="{F630A6DF-E2C3-48EB-A4A5-BE9B87989ADA}"/>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1" name="直接连接符 65602">
                  <a:extLst>
                    <a:ext uri="{FF2B5EF4-FFF2-40B4-BE49-F238E27FC236}">
                      <a16:creationId xmlns:a16="http://schemas.microsoft.com/office/drawing/2014/main" id="{283A6A68-DD2A-4BFF-8A3C-8D4EF32BC38E}"/>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2" name="直接连接符 65603">
                  <a:extLst>
                    <a:ext uri="{FF2B5EF4-FFF2-40B4-BE49-F238E27FC236}">
                      <a16:creationId xmlns:a16="http://schemas.microsoft.com/office/drawing/2014/main" id="{A1D73A82-CA11-456D-B887-8F4E7E067CFF}"/>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3" name="直接连接符 65604">
                  <a:extLst>
                    <a:ext uri="{FF2B5EF4-FFF2-40B4-BE49-F238E27FC236}">
                      <a16:creationId xmlns:a16="http://schemas.microsoft.com/office/drawing/2014/main" id="{70C4D711-70A5-4977-B361-FBF706C0E7E5}"/>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4" name="直接连接符 65605">
                  <a:extLst>
                    <a:ext uri="{FF2B5EF4-FFF2-40B4-BE49-F238E27FC236}">
                      <a16:creationId xmlns:a16="http://schemas.microsoft.com/office/drawing/2014/main" id="{48B17EBF-73FE-4001-84DB-86FACB223AF8}"/>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5" name="直接连接符 65606">
                  <a:extLst>
                    <a:ext uri="{FF2B5EF4-FFF2-40B4-BE49-F238E27FC236}">
                      <a16:creationId xmlns:a16="http://schemas.microsoft.com/office/drawing/2014/main" id="{AEC5C460-0D0E-4187-9579-85B0BBA7A754}"/>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6" name="直接连接符 65607">
                  <a:extLst>
                    <a:ext uri="{FF2B5EF4-FFF2-40B4-BE49-F238E27FC236}">
                      <a16:creationId xmlns:a16="http://schemas.microsoft.com/office/drawing/2014/main" id="{6793EDC3-EB30-48E7-97E4-D049226FE4BD}"/>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7" name="直接连接符 65608">
                  <a:extLst>
                    <a:ext uri="{FF2B5EF4-FFF2-40B4-BE49-F238E27FC236}">
                      <a16:creationId xmlns:a16="http://schemas.microsoft.com/office/drawing/2014/main" id="{A18BF82C-59DF-45FE-B796-9F392FA03F07}"/>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8" name="直接连接符 65609">
                  <a:extLst>
                    <a:ext uri="{FF2B5EF4-FFF2-40B4-BE49-F238E27FC236}">
                      <a16:creationId xmlns:a16="http://schemas.microsoft.com/office/drawing/2014/main" id="{FD0FCCA6-F340-4AEF-82B5-2C8CF37476BE}"/>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79" name="直接连接符 65610">
                  <a:extLst>
                    <a:ext uri="{FF2B5EF4-FFF2-40B4-BE49-F238E27FC236}">
                      <a16:creationId xmlns:a16="http://schemas.microsoft.com/office/drawing/2014/main" id="{6BD4AC26-9574-40AC-9D9A-FF2F0E96F2B7}"/>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0" name="直接连接符 65611">
                  <a:extLst>
                    <a:ext uri="{FF2B5EF4-FFF2-40B4-BE49-F238E27FC236}">
                      <a16:creationId xmlns:a16="http://schemas.microsoft.com/office/drawing/2014/main" id="{CB5CB08D-155F-431D-AC1B-DDEC8E2BD7B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81" name="直接连接符 65612">
                  <a:extLst>
                    <a:ext uri="{FF2B5EF4-FFF2-40B4-BE49-F238E27FC236}">
                      <a16:creationId xmlns:a16="http://schemas.microsoft.com/office/drawing/2014/main" id="{F09A5025-D57C-44CC-84B5-3516F424A801}"/>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61" name="圆角矩形 65613">
              <a:hlinkClick r:id="rId4" action="ppaction://hlinksldjump"/>
              <a:extLst>
                <a:ext uri="{FF2B5EF4-FFF2-40B4-BE49-F238E27FC236}">
                  <a16:creationId xmlns:a16="http://schemas.microsoft.com/office/drawing/2014/main" id="{FAA57CB1-9BB4-4FD2-A2B0-99BB081C3300}"/>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8662" name="文本框 65614">
              <a:hlinkClick r:id="rId4" action="ppaction://hlinksldjump"/>
              <a:extLst>
                <a:ext uri="{FF2B5EF4-FFF2-40B4-BE49-F238E27FC236}">
                  <a16:creationId xmlns:a16="http://schemas.microsoft.com/office/drawing/2014/main" id="{811D4D94-C342-484A-9FDB-F04653D43893}"/>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1600" b="0"/>
            </a:p>
          </p:txBody>
        </p:sp>
      </p:grpSp>
      <p:sp>
        <p:nvSpPr>
          <p:cNvPr id="68612" name="文本框 72710">
            <a:extLst>
              <a:ext uri="{FF2B5EF4-FFF2-40B4-BE49-F238E27FC236}">
                <a16:creationId xmlns:a16="http://schemas.microsoft.com/office/drawing/2014/main" id="{20E86856-42C7-4844-8C18-8B942A2CF04A}"/>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90" name="圆角矩形 89">
            <a:extLst>
              <a:ext uri="{FF2B5EF4-FFF2-40B4-BE49-F238E27FC236}">
                <a16:creationId xmlns:a16="http://schemas.microsoft.com/office/drawing/2014/main" id="{98E4EF5A-FC3F-3345-AC53-83C5081D7BEC}"/>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8614" name="文本框 1">
            <a:extLst>
              <a:ext uri="{FF2B5EF4-FFF2-40B4-BE49-F238E27FC236}">
                <a16:creationId xmlns:a16="http://schemas.microsoft.com/office/drawing/2014/main" id="{038B9A4D-B1A9-433A-A093-E32B9B2AED8D}"/>
              </a:ext>
            </a:extLst>
          </p:cNvPr>
          <p:cNvSpPr txBox="1">
            <a:spLocks noChangeArrowheads="1"/>
          </p:cNvSpPr>
          <p:nvPr/>
        </p:nvSpPr>
        <p:spPr bwMode="auto">
          <a:xfrm>
            <a:off x="3868738" y="1924050"/>
            <a:ext cx="4103687" cy="300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solidFill>
                  <a:srgbClr val="C00000"/>
                </a:solidFill>
                <a:latin typeface="微软雅黑" panose="020B0503020204020204" pitchFamily="34" charset="-122"/>
                <a:ea typeface="微软雅黑" panose="020B0503020204020204" pitchFamily="34" charset="-122"/>
              </a:rPr>
              <a:t>光存储</a:t>
            </a:r>
            <a:r>
              <a:rPr lang="zh-CN" altLang="en-US" b="0">
                <a:latin typeface="微软雅黑" panose="020B0503020204020204" pitchFamily="34" charset="-122"/>
                <a:ea typeface="微软雅黑" panose="020B0503020204020204" pitchFamily="34" charset="-122"/>
              </a:rPr>
              <a:t>是指采用激光技术在盘片上存储数据的系列技术、设备和产品的总称，如光盘（</a:t>
            </a:r>
            <a:r>
              <a:rPr lang="en-US" altLang="zh-CN" b="0">
                <a:latin typeface="微软雅黑" panose="020B0503020204020204" pitchFamily="34" charset="-122"/>
                <a:ea typeface="微软雅黑" panose="020B0503020204020204" pitchFamily="34" charset="-122"/>
              </a:rPr>
              <a:t>optical disc</a:t>
            </a:r>
            <a:r>
              <a:rPr lang="zh-CN" altLang="en-US" b="0">
                <a:latin typeface="微软雅黑" panose="020B0503020204020204" pitchFamily="34" charset="-122"/>
                <a:ea typeface="微软雅黑" panose="020B0503020204020204" pitchFamily="34" charset="-122"/>
              </a:rPr>
              <a:t>）、激光驱动器、相关算法和软件等。</a:t>
            </a:r>
            <a:endParaRPr lang="en-US" altLang="zh-CN"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在光存储技术中，是利用光盘上的凹坑或变性来保存数据，用带激光头的光驱来读写数据。</a:t>
            </a:r>
          </a:p>
        </p:txBody>
      </p:sp>
      <p:grpSp>
        <p:nvGrpSpPr>
          <p:cNvPr id="68615" name="组合 65591">
            <a:extLst>
              <a:ext uri="{FF2B5EF4-FFF2-40B4-BE49-F238E27FC236}">
                <a16:creationId xmlns:a16="http://schemas.microsoft.com/office/drawing/2014/main" id="{7ACF0ADE-F744-4B23-BEE7-B1E2FA62CBED}"/>
              </a:ext>
            </a:extLst>
          </p:cNvPr>
          <p:cNvGrpSpPr>
            <a:grpSpLocks/>
          </p:cNvGrpSpPr>
          <p:nvPr/>
        </p:nvGrpSpPr>
        <p:grpSpPr bwMode="auto">
          <a:xfrm>
            <a:off x="539750" y="5284788"/>
            <a:ext cx="2879725" cy="719137"/>
            <a:chOff x="0" y="0"/>
            <a:chExt cx="4535" cy="1134"/>
          </a:xfrm>
        </p:grpSpPr>
        <p:sp>
          <p:nvSpPr>
            <p:cNvPr id="85" name="圆角矩形 65592">
              <a:extLst>
                <a:ext uri="{FF2B5EF4-FFF2-40B4-BE49-F238E27FC236}">
                  <a16:creationId xmlns:a16="http://schemas.microsoft.com/office/drawing/2014/main" id="{13D172B9-0382-BA45-B55A-E78A194A1BAB}"/>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8637" name="组合 65593">
              <a:extLst>
                <a:ext uri="{FF2B5EF4-FFF2-40B4-BE49-F238E27FC236}">
                  <a16:creationId xmlns:a16="http://schemas.microsoft.com/office/drawing/2014/main" id="{4E93B791-0479-4C73-96FD-431962B63C38}"/>
                </a:ext>
              </a:extLst>
            </p:cNvPr>
            <p:cNvGrpSpPr>
              <a:grpSpLocks/>
            </p:cNvGrpSpPr>
            <p:nvPr/>
          </p:nvGrpSpPr>
          <p:grpSpPr bwMode="auto">
            <a:xfrm>
              <a:off x="0" y="0"/>
              <a:ext cx="4535" cy="1134"/>
              <a:chOff x="0" y="0"/>
              <a:chExt cx="7000" cy="2322"/>
            </a:xfrm>
          </p:grpSpPr>
          <p:sp>
            <p:nvSpPr>
              <p:cNvPr id="68640" name="圆角矩形 65594">
                <a:extLst>
                  <a:ext uri="{FF2B5EF4-FFF2-40B4-BE49-F238E27FC236}">
                    <a16:creationId xmlns:a16="http://schemas.microsoft.com/office/drawing/2014/main" id="{AC9CE151-B52E-4BDA-A1D8-FC01BEC9868A}"/>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8641" name="组合 65595">
                <a:extLst>
                  <a:ext uri="{FF2B5EF4-FFF2-40B4-BE49-F238E27FC236}">
                    <a16:creationId xmlns:a16="http://schemas.microsoft.com/office/drawing/2014/main" id="{678FBE7B-78A4-421E-A6BF-34D6C10B27EB}"/>
                  </a:ext>
                </a:extLst>
              </p:cNvPr>
              <p:cNvGrpSpPr>
                <a:grpSpLocks/>
              </p:cNvGrpSpPr>
              <p:nvPr/>
            </p:nvGrpSpPr>
            <p:grpSpPr bwMode="auto">
              <a:xfrm>
                <a:off x="0" y="225"/>
                <a:ext cx="7000" cy="1935"/>
                <a:chOff x="0" y="0"/>
                <a:chExt cx="2800" cy="774"/>
              </a:xfrm>
            </p:grpSpPr>
            <p:sp>
              <p:nvSpPr>
                <p:cNvPr id="68642" name="直接连接符 65596">
                  <a:extLst>
                    <a:ext uri="{FF2B5EF4-FFF2-40B4-BE49-F238E27FC236}">
                      <a16:creationId xmlns:a16="http://schemas.microsoft.com/office/drawing/2014/main" id="{AF0F724C-1728-4C53-8AD0-ACC72A69CC3C}"/>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3" name="直接连接符 65597">
                  <a:extLst>
                    <a:ext uri="{FF2B5EF4-FFF2-40B4-BE49-F238E27FC236}">
                      <a16:creationId xmlns:a16="http://schemas.microsoft.com/office/drawing/2014/main" id="{30C83588-0285-4FFD-9E39-6E98BB010A5F}"/>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4" name="直接连接符 65598">
                  <a:extLst>
                    <a:ext uri="{FF2B5EF4-FFF2-40B4-BE49-F238E27FC236}">
                      <a16:creationId xmlns:a16="http://schemas.microsoft.com/office/drawing/2014/main" id="{6C661E70-55DC-4302-84F1-00DE2DBDFCC0}"/>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5" name="直接连接符 65599">
                  <a:extLst>
                    <a:ext uri="{FF2B5EF4-FFF2-40B4-BE49-F238E27FC236}">
                      <a16:creationId xmlns:a16="http://schemas.microsoft.com/office/drawing/2014/main" id="{CD752EC7-B649-4008-87DF-D60B2BF751A5}"/>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6" name="直接连接符 65600">
                  <a:extLst>
                    <a:ext uri="{FF2B5EF4-FFF2-40B4-BE49-F238E27FC236}">
                      <a16:creationId xmlns:a16="http://schemas.microsoft.com/office/drawing/2014/main" id="{498520A8-344B-4865-9B57-CF8BEF3373AB}"/>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7" name="直接连接符 65601">
                  <a:extLst>
                    <a:ext uri="{FF2B5EF4-FFF2-40B4-BE49-F238E27FC236}">
                      <a16:creationId xmlns:a16="http://schemas.microsoft.com/office/drawing/2014/main" id="{D81E8B7C-38EF-4EB3-B193-7B1989A8913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8" name="直接连接符 65602">
                  <a:extLst>
                    <a:ext uri="{FF2B5EF4-FFF2-40B4-BE49-F238E27FC236}">
                      <a16:creationId xmlns:a16="http://schemas.microsoft.com/office/drawing/2014/main" id="{F6A1B83A-5804-4366-BDB9-D7708D4678D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49" name="直接连接符 65603">
                  <a:extLst>
                    <a:ext uri="{FF2B5EF4-FFF2-40B4-BE49-F238E27FC236}">
                      <a16:creationId xmlns:a16="http://schemas.microsoft.com/office/drawing/2014/main" id="{7FC799F3-EECA-48CB-B2EE-2F63EFD7B31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0" name="直接连接符 65604">
                  <a:extLst>
                    <a:ext uri="{FF2B5EF4-FFF2-40B4-BE49-F238E27FC236}">
                      <a16:creationId xmlns:a16="http://schemas.microsoft.com/office/drawing/2014/main" id="{6889918E-416F-4705-8030-F03EAE079E0C}"/>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1" name="直接连接符 65605">
                  <a:extLst>
                    <a:ext uri="{FF2B5EF4-FFF2-40B4-BE49-F238E27FC236}">
                      <a16:creationId xmlns:a16="http://schemas.microsoft.com/office/drawing/2014/main" id="{DF63058F-04EF-47BD-AAFC-DEBFF3460642}"/>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2" name="直接连接符 65606">
                  <a:extLst>
                    <a:ext uri="{FF2B5EF4-FFF2-40B4-BE49-F238E27FC236}">
                      <a16:creationId xmlns:a16="http://schemas.microsoft.com/office/drawing/2014/main" id="{87715D39-27C2-48CB-A863-0BD278117CF4}"/>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3" name="直接连接符 65607">
                  <a:extLst>
                    <a:ext uri="{FF2B5EF4-FFF2-40B4-BE49-F238E27FC236}">
                      <a16:creationId xmlns:a16="http://schemas.microsoft.com/office/drawing/2014/main" id="{07BA222F-8F18-4B5A-8CBA-A91F41AAD655}"/>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4" name="直接连接符 65608">
                  <a:extLst>
                    <a:ext uri="{FF2B5EF4-FFF2-40B4-BE49-F238E27FC236}">
                      <a16:creationId xmlns:a16="http://schemas.microsoft.com/office/drawing/2014/main" id="{B030912E-28C2-4C24-AA36-D2FA5A47DA30}"/>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5" name="直接连接符 65609">
                  <a:extLst>
                    <a:ext uri="{FF2B5EF4-FFF2-40B4-BE49-F238E27FC236}">
                      <a16:creationId xmlns:a16="http://schemas.microsoft.com/office/drawing/2014/main" id="{BCCBE505-6E5B-49CD-8D59-ED32C6DAFF75}"/>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6" name="直接连接符 65610">
                  <a:extLst>
                    <a:ext uri="{FF2B5EF4-FFF2-40B4-BE49-F238E27FC236}">
                      <a16:creationId xmlns:a16="http://schemas.microsoft.com/office/drawing/2014/main" id="{FE655942-6443-437F-A656-2E6B1CEAE0E1}"/>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7" name="直接连接符 65611">
                  <a:extLst>
                    <a:ext uri="{FF2B5EF4-FFF2-40B4-BE49-F238E27FC236}">
                      <a16:creationId xmlns:a16="http://schemas.microsoft.com/office/drawing/2014/main" id="{4619AD06-36FE-4C41-8095-E1C2277879B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58" name="直接连接符 65612">
                  <a:extLst>
                    <a:ext uri="{FF2B5EF4-FFF2-40B4-BE49-F238E27FC236}">
                      <a16:creationId xmlns:a16="http://schemas.microsoft.com/office/drawing/2014/main" id="{EEF751CD-01FD-41F8-86EA-5058A4D2CEA3}"/>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8638" name="圆角矩形 65613">
              <a:hlinkClick r:id="rId4" action="ppaction://hlinksldjump"/>
              <a:extLst>
                <a:ext uri="{FF2B5EF4-FFF2-40B4-BE49-F238E27FC236}">
                  <a16:creationId xmlns:a16="http://schemas.microsoft.com/office/drawing/2014/main" id="{B710EA87-D495-4851-BEC0-755B6C766940}"/>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8639" name="文本框 65614">
              <a:hlinkClick r:id="rId5" action="ppaction://hlinksldjump"/>
              <a:extLst>
                <a:ext uri="{FF2B5EF4-FFF2-40B4-BE49-F238E27FC236}">
                  <a16:creationId xmlns:a16="http://schemas.microsoft.com/office/drawing/2014/main" id="{F99E7465-9AB1-43B7-8372-630FB0AC48DE}"/>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68616" name="组合 8">
            <a:extLst>
              <a:ext uri="{FF2B5EF4-FFF2-40B4-BE49-F238E27FC236}">
                <a16:creationId xmlns:a16="http://schemas.microsoft.com/office/drawing/2014/main" id="{C65F67D4-8446-4F37-A3DF-CB83DC1EDE3D}"/>
              </a:ext>
            </a:extLst>
          </p:cNvPr>
          <p:cNvGrpSpPr>
            <a:grpSpLocks/>
          </p:cNvGrpSpPr>
          <p:nvPr/>
        </p:nvGrpSpPr>
        <p:grpSpPr bwMode="auto">
          <a:xfrm>
            <a:off x="8526463" y="3552825"/>
            <a:ext cx="504825" cy="504825"/>
            <a:chOff x="8521417" y="2709863"/>
            <a:chExt cx="504056" cy="504056"/>
          </a:xfrm>
        </p:grpSpPr>
        <p:sp>
          <p:nvSpPr>
            <p:cNvPr id="117" name="椭圆 116">
              <a:extLst>
                <a:ext uri="{FF2B5EF4-FFF2-40B4-BE49-F238E27FC236}">
                  <a16:creationId xmlns:a16="http://schemas.microsoft.com/office/drawing/2014/main" id="{E2F71E5B-60E3-D14A-A3F3-90CDCA2F731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 name="椭圆 119">
              <a:extLst>
                <a:ext uri="{FF2B5EF4-FFF2-40B4-BE49-F238E27FC236}">
                  <a16:creationId xmlns:a16="http://schemas.microsoft.com/office/drawing/2014/main" id="{549FD862-22E6-404E-8130-06272C94C40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4" name="上箭头 5155">
              <a:hlinkClick r:id="rId6" action="ppaction://hlinksldjump" tooltip="下一个知识点"/>
              <a:extLst>
                <a:ext uri="{FF2B5EF4-FFF2-40B4-BE49-F238E27FC236}">
                  <a16:creationId xmlns:a16="http://schemas.microsoft.com/office/drawing/2014/main" id="{CEDB389F-498B-A64C-ABA7-322FA43B64F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8617" name="组合 23">
            <a:extLst>
              <a:ext uri="{FF2B5EF4-FFF2-40B4-BE49-F238E27FC236}">
                <a16:creationId xmlns:a16="http://schemas.microsoft.com/office/drawing/2014/main" id="{5E4454E5-52A3-400C-BAC2-860AE9B5D80B}"/>
              </a:ext>
            </a:extLst>
          </p:cNvPr>
          <p:cNvGrpSpPr>
            <a:grpSpLocks/>
          </p:cNvGrpSpPr>
          <p:nvPr/>
        </p:nvGrpSpPr>
        <p:grpSpPr bwMode="auto">
          <a:xfrm>
            <a:off x="8526463" y="4364038"/>
            <a:ext cx="504825" cy="504825"/>
            <a:chOff x="8432678" y="1661126"/>
            <a:chExt cx="504056" cy="504056"/>
          </a:xfrm>
        </p:grpSpPr>
        <p:sp>
          <p:nvSpPr>
            <p:cNvPr id="129" name="椭圆 128">
              <a:extLst>
                <a:ext uri="{FF2B5EF4-FFF2-40B4-BE49-F238E27FC236}">
                  <a16:creationId xmlns:a16="http://schemas.microsoft.com/office/drawing/2014/main" id="{CE54FF60-AFF6-444E-8216-FC9B2CDDF20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0" name="上箭头 5155">
              <a:hlinkClick r:id="rId7" action="ppaction://hlinksldjump" tooltip="返回知识点目录"/>
              <a:extLst>
                <a:ext uri="{FF2B5EF4-FFF2-40B4-BE49-F238E27FC236}">
                  <a16:creationId xmlns:a16="http://schemas.microsoft.com/office/drawing/2014/main" id="{8149630A-92EF-9945-9E92-D1FBF107007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31" name="椭圆 130">
              <a:extLst>
                <a:ext uri="{FF2B5EF4-FFF2-40B4-BE49-F238E27FC236}">
                  <a16:creationId xmlns:a16="http://schemas.microsoft.com/office/drawing/2014/main" id="{714FA875-BF43-5D4C-81A3-977E71024C9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8618" name="组合 14">
            <a:extLst>
              <a:ext uri="{FF2B5EF4-FFF2-40B4-BE49-F238E27FC236}">
                <a16:creationId xmlns:a16="http://schemas.microsoft.com/office/drawing/2014/main" id="{886E3F98-5A64-41EF-AEEC-E268ADBB503B}"/>
              </a:ext>
            </a:extLst>
          </p:cNvPr>
          <p:cNvGrpSpPr>
            <a:grpSpLocks/>
          </p:cNvGrpSpPr>
          <p:nvPr/>
        </p:nvGrpSpPr>
        <p:grpSpPr bwMode="auto">
          <a:xfrm>
            <a:off x="8526463" y="2741613"/>
            <a:ext cx="504825" cy="504825"/>
            <a:chOff x="8532440" y="3501008"/>
            <a:chExt cx="504056" cy="504056"/>
          </a:xfrm>
        </p:grpSpPr>
        <p:grpSp>
          <p:nvGrpSpPr>
            <p:cNvPr id="68620" name="组合 15">
              <a:extLst>
                <a:ext uri="{FF2B5EF4-FFF2-40B4-BE49-F238E27FC236}">
                  <a16:creationId xmlns:a16="http://schemas.microsoft.com/office/drawing/2014/main" id="{6CB2169D-E1FB-4074-A369-1B6CFCE6D8F8}"/>
                </a:ext>
              </a:extLst>
            </p:cNvPr>
            <p:cNvGrpSpPr>
              <a:grpSpLocks/>
            </p:cNvGrpSpPr>
            <p:nvPr/>
          </p:nvGrpSpPr>
          <p:grpSpPr bwMode="auto">
            <a:xfrm>
              <a:off x="8532440" y="3501008"/>
              <a:ext cx="504056" cy="504056"/>
              <a:chOff x="8532440" y="3501008"/>
              <a:chExt cx="504056" cy="504056"/>
            </a:xfrm>
          </p:grpSpPr>
          <p:sp>
            <p:nvSpPr>
              <p:cNvPr id="135" name="椭圆 134">
                <a:extLst>
                  <a:ext uri="{FF2B5EF4-FFF2-40B4-BE49-F238E27FC236}">
                    <a16:creationId xmlns:a16="http://schemas.microsoft.com/office/drawing/2014/main" id="{1490EA9C-E3AD-F140-B968-74968EEE2F9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6" name="上箭头 5155">
                <a:hlinkClick r:id="rId8" action="ppaction://hlinksldjump" tooltip="上一个知识点"/>
                <a:extLst>
                  <a:ext uri="{FF2B5EF4-FFF2-40B4-BE49-F238E27FC236}">
                    <a16:creationId xmlns:a16="http://schemas.microsoft.com/office/drawing/2014/main" id="{798AE640-B8D9-1645-A9E9-D968B0C31FB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34" name="椭圆 133">
              <a:extLst>
                <a:ext uri="{FF2B5EF4-FFF2-40B4-BE49-F238E27FC236}">
                  <a16:creationId xmlns:a16="http://schemas.microsoft.com/office/drawing/2014/main" id="{D985F46A-58E7-E845-9B05-83E6ADC76FA5}"/>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8619" name="文本框 1">
            <a:extLst>
              <a:ext uri="{FF2B5EF4-FFF2-40B4-BE49-F238E27FC236}">
                <a16:creationId xmlns:a16="http://schemas.microsoft.com/office/drawing/2014/main" id="{CCB10F54-5A0F-4D38-8CE7-4F04E9B50932}"/>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框 66567">
            <a:extLst>
              <a:ext uri="{FF2B5EF4-FFF2-40B4-BE49-F238E27FC236}">
                <a16:creationId xmlns:a16="http://schemas.microsoft.com/office/drawing/2014/main" id="{88B8EE46-B775-4CDD-A324-19859D1C4D41}"/>
              </a:ext>
            </a:extLst>
          </p:cNvPr>
          <p:cNvSpPr txBox="1">
            <a:spLocks noChangeArrowheads="1"/>
          </p:cNvSpPr>
          <p:nvPr/>
        </p:nvSpPr>
        <p:spPr bwMode="auto">
          <a:xfrm>
            <a:off x="3276600" y="6021388"/>
            <a:ext cx="1439863"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光盘的组成</a:t>
            </a:r>
          </a:p>
        </p:txBody>
      </p:sp>
      <p:sp>
        <p:nvSpPr>
          <p:cNvPr id="62466" name="文本框 66568">
            <a:extLst>
              <a:ext uri="{FF2B5EF4-FFF2-40B4-BE49-F238E27FC236}">
                <a16:creationId xmlns:a16="http://schemas.microsoft.com/office/drawing/2014/main" id="{CC038599-FF25-4D5C-99FE-C09B1D29E1EE}"/>
              </a:ext>
            </a:extLst>
          </p:cNvPr>
          <p:cNvSpPr txBox="1">
            <a:spLocks noChangeArrowheads="1"/>
          </p:cNvSpPr>
          <p:nvPr/>
        </p:nvSpPr>
        <p:spPr bwMode="auto">
          <a:xfrm>
            <a:off x="5003800" y="6021388"/>
            <a:ext cx="1511300" cy="369887"/>
          </a:xfrm>
          <a:prstGeom prst="rect">
            <a:avLst/>
          </a:prstGeom>
          <a:gradFill rotWithShape="0">
            <a:gsLst>
              <a:gs pos="0">
                <a:srgbClr val="6699FF"/>
              </a:gs>
              <a:gs pos="100000">
                <a:srgbClr val="2F46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光道结构</a:t>
            </a:r>
          </a:p>
        </p:txBody>
      </p:sp>
      <p:sp>
        <p:nvSpPr>
          <p:cNvPr id="62467" name="文本框 66569">
            <a:extLst>
              <a:ext uri="{FF2B5EF4-FFF2-40B4-BE49-F238E27FC236}">
                <a16:creationId xmlns:a16="http://schemas.microsoft.com/office/drawing/2014/main" id="{18CB2EB8-D2C9-42F6-A1DE-9F11F96C4016}"/>
              </a:ext>
            </a:extLst>
          </p:cNvPr>
          <p:cNvSpPr txBox="1">
            <a:spLocks noChangeArrowheads="1"/>
          </p:cNvSpPr>
          <p:nvPr/>
        </p:nvSpPr>
        <p:spPr bwMode="auto">
          <a:xfrm>
            <a:off x="6865938" y="6021388"/>
            <a:ext cx="2030412"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数据的表示和读写</a:t>
            </a:r>
          </a:p>
        </p:txBody>
      </p:sp>
      <p:sp>
        <p:nvSpPr>
          <p:cNvPr id="69636" name="矩形 66570">
            <a:extLst>
              <a:ext uri="{FF2B5EF4-FFF2-40B4-BE49-F238E27FC236}">
                <a16:creationId xmlns:a16="http://schemas.microsoft.com/office/drawing/2014/main" id="{C983A87D-A769-45C4-A6B1-81A211B6D301}"/>
              </a:ext>
            </a:extLst>
          </p:cNvPr>
          <p:cNvSpPr>
            <a:spLocks noChangeAspect="1" noChangeArrowheads="1" noTextEdit="1"/>
          </p:cNvSpPr>
          <p:nvPr/>
        </p:nvSpPr>
        <p:spPr bwMode="auto">
          <a:xfrm>
            <a:off x="3276600" y="2062163"/>
            <a:ext cx="5400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6572" name="组合 66571">
            <a:extLst>
              <a:ext uri="{FF2B5EF4-FFF2-40B4-BE49-F238E27FC236}">
                <a16:creationId xmlns:a16="http://schemas.microsoft.com/office/drawing/2014/main" id="{0BCB3600-B33A-4822-8C24-BC0D86246648}"/>
              </a:ext>
            </a:extLst>
          </p:cNvPr>
          <p:cNvGrpSpPr>
            <a:grpSpLocks/>
          </p:cNvGrpSpPr>
          <p:nvPr/>
        </p:nvGrpSpPr>
        <p:grpSpPr bwMode="auto">
          <a:xfrm>
            <a:off x="3633023" y="2844193"/>
            <a:ext cx="4681537" cy="1622425"/>
            <a:chOff x="0" y="0"/>
            <a:chExt cx="7371" cy="2555"/>
          </a:xfrm>
        </p:grpSpPr>
        <p:sp>
          <p:nvSpPr>
            <p:cNvPr id="69761" name="文本框 66572">
              <a:extLst>
                <a:ext uri="{FF2B5EF4-FFF2-40B4-BE49-F238E27FC236}">
                  <a16:creationId xmlns:a16="http://schemas.microsoft.com/office/drawing/2014/main" id="{9BAA2B5F-5292-4A74-9790-EECEF105F1C8}"/>
                </a:ext>
              </a:extLst>
            </p:cNvPr>
            <p:cNvSpPr txBox="1">
              <a:spLocks noChangeArrowheads="1"/>
            </p:cNvSpPr>
            <p:nvPr/>
          </p:nvSpPr>
          <p:spPr bwMode="auto">
            <a:xfrm>
              <a:off x="4783" y="1935"/>
              <a:ext cx="2588"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rPr>
                <a:t>聚碳酸酯衬层</a:t>
              </a:r>
            </a:p>
          </p:txBody>
        </p:sp>
        <p:grpSp>
          <p:nvGrpSpPr>
            <p:cNvPr id="69762" name="组合 66573">
              <a:extLst>
                <a:ext uri="{FF2B5EF4-FFF2-40B4-BE49-F238E27FC236}">
                  <a16:creationId xmlns:a16="http://schemas.microsoft.com/office/drawing/2014/main" id="{EF1BEBB9-AD4C-4F79-8BB4-87ADF9397144}"/>
                </a:ext>
              </a:extLst>
            </p:cNvPr>
            <p:cNvGrpSpPr>
              <a:grpSpLocks/>
            </p:cNvGrpSpPr>
            <p:nvPr/>
          </p:nvGrpSpPr>
          <p:grpSpPr bwMode="auto">
            <a:xfrm>
              <a:off x="2177" y="143"/>
              <a:ext cx="2183" cy="2042"/>
              <a:chOff x="0" y="0"/>
              <a:chExt cx="1080" cy="1080"/>
            </a:xfrm>
          </p:grpSpPr>
          <p:sp>
            <p:nvSpPr>
              <p:cNvPr id="69771" name="椭圆 66574">
                <a:extLst>
                  <a:ext uri="{FF2B5EF4-FFF2-40B4-BE49-F238E27FC236}">
                    <a16:creationId xmlns:a16="http://schemas.microsoft.com/office/drawing/2014/main" id="{66CEAE3C-A03E-45FF-9D4B-E653AE765D3C}"/>
                  </a:ext>
                </a:extLst>
              </p:cNvPr>
              <p:cNvSpPr>
                <a:spLocks noChangeArrowheads="1"/>
              </p:cNvSpPr>
              <p:nvPr/>
            </p:nvSpPr>
            <p:spPr bwMode="auto">
              <a:xfrm>
                <a:off x="0" y="0"/>
                <a:ext cx="1080" cy="1080"/>
              </a:xfrm>
              <a:prstGeom prst="ellipse">
                <a:avLst/>
              </a:prstGeom>
              <a:solidFill>
                <a:srgbClr val="FFFFFF"/>
              </a:solidFill>
              <a:ln w="9525">
                <a:solidFill>
                  <a:srgbClr val="000000"/>
                </a:solidFill>
                <a:round/>
                <a:headEnd/>
                <a:tailEnd/>
              </a:ln>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72" name="未知">
                <a:extLst>
                  <a:ext uri="{FF2B5EF4-FFF2-40B4-BE49-F238E27FC236}">
                    <a16:creationId xmlns:a16="http://schemas.microsoft.com/office/drawing/2014/main" id="{5802984B-64CC-49A1-ADD8-8983288C1954}"/>
                  </a:ext>
                </a:extLst>
              </p:cNvPr>
              <p:cNvSpPr>
                <a:spLocks noChangeArrowheads="1"/>
              </p:cNvSpPr>
              <p:nvPr/>
            </p:nvSpPr>
            <p:spPr bwMode="auto">
              <a:xfrm>
                <a:off x="30" y="253"/>
                <a:ext cx="1023" cy="137"/>
              </a:xfrm>
              <a:custGeom>
                <a:avLst/>
                <a:gdLst>
                  <a:gd name="T0" fmla="*/ 58 w 1023"/>
                  <a:gd name="T1" fmla="*/ 0 h 137"/>
                  <a:gd name="T2" fmla="*/ 0 w 1023"/>
                  <a:gd name="T3" fmla="*/ 134 h 137"/>
                  <a:gd name="T4" fmla="*/ 1023 w 1023"/>
                  <a:gd name="T5" fmla="*/ 137 h 137"/>
                  <a:gd name="T6" fmla="*/ 971 w 1023"/>
                  <a:gd name="T7" fmla="*/ 3 h 1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23" h="137">
                    <a:moveTo>
                      <a:pt x="58" y="0"/>
                    </a:moveTo>
                    <a:lnTo>
                      <a:pt x="0" y="134"/>
                    </a:lnTo>
                    <a:lnTo>
                      <a:pt x="1023" y="137"/>
                    </a:lnTo>
                    <a:lnTo>
                      <a:pt x="971" y="3"/>
                    </a:lnTo>
                  </a:path>
                </a:pathLst>
              </a:custGeom>
              <a:blipFill dpi="0" rotWithShape="0">
                <a:blip r:embed="rId2"/>
                <a:srcRect/>
                <a:tile tx="0" ty="0" sx="100000" sy="100000" flip="none" algn="tl"/>
              </a:blipFill>
              <a:ln w="9525">
                <a:solidFill>
                  <a:srgbClr val="000000"/>
                </a:solidFill>
                <a:round/>
                <a:headEnd/>
                <a:tailEnd/>
              </a:ln>
            </p:spPr>
            <p:txBody>
              <a:bodyPr/>
              <a:lstStyle/>
              <a:p>
                <a:endParaRPr lang="zh-CN" altLang="en-US"/>
              </a:p>
            </p:txBody>
          </p:sp>
          <p:sp>
            <p:nvSpPr>
              <p:cNvPr id="69773" name="直接连接符 66576">
                <a:extLst>
                  <a:ext uri="{FF2B5EF4-FFF2-40B4-BE49-F238E27FC236}">
                    <a16:creationId xmlns:a16="http://schemas.microsoft.com/office/drawing/2014/main" id="{78E4C532-D7F3-4A04-BA5B-E047A9322263}"/>
                  </a:ext>
                </a:extLst>
              </p:cNvPr>
              <p:cNvSpPr>
                <a:spLocks noChangeShapeType="1"/>
              </p:cNvSpPr>
              <p:nvPr/>
            </p:nvSpPr>
            <p:spPr bwMode="auto">
              <a:xfrm>
                <a:off x="90" y="249"/>
                <a:ext cx="90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4" name="直接连接符 66577">
                <a:extLst>
                  <a:ext uri="{FF2B5EF4-FFF2-40B4-BE49-F238E27FC236}">
                    <a16:creationId xmlns:a16="http://schemas.microsoft.com/office/drawing/2014/main" id="{13462450-AD39-499B-81A7-B097A877F2D7}"/>
                  </a:ext>
                </a:extLst>
              </p:cNvPr>
              <p:cNvSpPr>
                <a:spLocks noChangeShapeType="1"/>
              </p:cNvSpPr>
              <p:nvPr/>
            </p:nvSpPr>
            <p:spPr bwMode="auto">
              <a:xfrm>
                <a:off x="3" y="479"/>
                <a:ext cx="1071"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75" name="未知">
                <a:extLst>
                  <a:ext uri="{FF2B5EF4-FFF2-40B4-BE49-F238E27FC236}">
                    <a16:creationId xmlns:a16="http://schemas.microsoft.com/office/drawing/2014/main" id="{DCED9120-3925-4CF6-95B8-3840119BAE6D}"/>
                  </a:ext>
                </a:extLst>
              </p:cNvPr>
              <p:cNvSpPr>
                <a:spLocks noChangeArrowheads="1"/>
              </p:cNvSpPr>
              <p:nvPr/>
            </p:nvSpPr>
            <p:spPr bwMode="auto">
              <a:xfrm>
                <a:off x="3" y="486"/>
                <a:ext cx="1075" cy="345"/>
              </a:xfrm>
              <a:custGeom>
                <a:avLst/>
                <a:gdLst>
                  <a:gd name="T0" fmla="*/ 0 w 1075"/>
                  <a:gd name="T1" fmla="*/ 0 h 345"/>
                  <a:gd name="T2" fmla="*/ 19 w 1075"/>
                  <a:gd name="T3" fmla="*/ 193 h 345"/>
                  <a:gd name="T4" fmla="*/ 150 w 1075"/>
                  <a:gd name="T5" fmla="*/ 196 h 345"/>
                  <a:gd name="T6" fmla="*/ 150 w 1075"/>
                  <a:gd name="T7" fmla="*/ 340 h 345"/>
                  <a:gd name="T8" fmla="*/ 164 w 1075"/>
                  <a:gd name="T9" fmla="*/ 345 h 345"/>
                  <a:gd name="T10" fmla="*/ 322 w 1075"/>
                  <a:gd name="T11" fmla="*/ 343 h 345"/>
                  <a:gd name="T12" fmla="*/ 322 w 1075"/>
                  <a:gd name="T13" fmla="*/ 181 h 345"/>
                  <a:gd name="T14" fmla="*/ 561 w 1075"/>
                  <a:gd name="T15" fmla="*/ 184 h 345"/>
                  <a:gd name="T16" fmla="*/ 558 w 1075"/>
                  <a:gd name="T17" fmla="*/ 334 h 345"/>
                  <a:gd name="T18" fmla="*/ 787 w 1075"/>
                  <a:gd name="T19" fmla="*/ 334 h 345"/>
                  <a:gd name="T20" fmla="*/ 794 w 1075"/>
                  <a:gd name="T21" fmla="*/ 312 h 345"/>
                  <a:gd name="T22" fmla="*/ 794 w 1075"/>
                  <a:gd name="T23" fmla="*/ 175 h 345"/>
                  <a:gd name="T24" fmla="*/ 1057 w 1075"/>
                  <a:gd name="T25" fmla="*/ 168 h 345"/>
                  <a:gd name="T26" fmla="*/ 1075 w 1075"/>
                  <a:gd name="T27" fmla="*/ 0 h 34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075" h="345">
                    <a:moveTo>
                      <a:pt x="0" y="0"/>
                    </a:moveTo>
                    <a:lnTo>
                      <a:pt x="19" y="193"/>
                    </a:lnTo>
                    <a:lnTo>
                      <a:pt x="150" y="196"/>
                    </a:lnTo>
                    <a:lnTo>
                      <a:pt x="150" y="340"/>
                    </a:lnTo>
                    <a:lnTo>
                      <a:pt x="164" y="345"/>
                    </a:lnTo>
                    <a:lnTo>
                      <a:pt x="322" y="343"/>
                    </a:lnTo>
                    <a:lnTo>
                      <a:pt x="322" y="181"/>
                    </a:lnTo>
                    <a:lnTo>
                      <a:pt x="561" y="184"/>
                    </a:lnTo>
                    <a:lnTo>
                      <a:pt x="558" y="334"/>
                    </a:lnTo>
                    <a:lnTo>
                      <a:pt x="787" y="334"/>
                    </a:lnTo>
                    <a:lnTo>
                      <a:pt x="794" y="312"/>
                    </a:lnTo>
                    <a:lnTo>
                      <a:pt x="794" y="175"/>
                    </a:lnTo>
                    <a:lnTo>
                      <a:pt x="1057" y="168"/>
                    </a:lnTo>
                    <a:lnTo>
                      <a:pt x="1075" y="0"/>
                    </a:lnTo>
                  </a:path>
                </a:pathLst>
              </a:custGeom>
              <a:blipFill dpi="0" rotWithShape="0">
                <a:blip r:embed="rId3"/>
                <a:srcRect/>
                <a:tile tx="0" ty="0" sx="100000" sy="100000" flip="none" algn="tl"/>
              </a:blipFill>
              <a:ln w="9525">
                <a:solidFill>
                  <a:srgbClr val="000000"/>
                </a:solidFill>
                <a:round/>
                <a:headEnd/>
                <a:tailEnd/>
              </a:ln>
            </p:spPr>
            <p:txBody>
              <a:bodyPr/>
              <a:lstStyle/>
              <a:p>
                <a:endParaRPr lang="zh-CN" altLang="en-US"/>
              </a:p>
            </p:txBody>
          </p:sp>
          <p:sp>
            <p:nvSpPr>
              <p:cNvPr id="69776" name="直接连接符 66579">
                <a:extLst>
                  <a:ext uri="{FF2B5EF4-FFF2-40B4-BE49-F238E27FC236}">
                    <a16:creationId xmlns:a16="http://schemas.microsoft.com/office/drawing/2014/main" id="{33604D20-3BE0-40F3-8A26-3AF126214AF6}"/>
                  </a:ext>
                </a:extLst>
              </p:cNvPr>
              <p:cNvSpPr>
                <a:spLocks noChangeShapeType="1"/>
              </p:cNvSpPr>
              <p:nvPr/>
            </p:nvSpPr>
            <p:spPr bwMode="auto">
              <a:xfrm>
                <a:off x="180" y="936"/>
                <a:ext cx="72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69763" name="文本框 66580">
              <a:extLst>
                <a:ext uri="{FF2B5EF4-FFF2-40B4-BE49-F238E27FC236}">
                  <a16:creationId xmlns:a16="http://schemas.microsoft.com/office/drawing/2014/main" id="{AFE8F2A9-2EC5-4092-B11C-CFB1570A61BC}"/>
                </a:ext>
              </a:extLst>
            </p:cNvPr>
            <p:cNvSpPr txBox="1">
              <a:spLocks noChangeArrowheads="1"/>
            </p:cNvSpPr>
            <p:nvPr/>
          </p:nvSpPr>
          <p:spPr bwMode="auto">
            <a:xfrm>
              <a:off x="4728" y="0"/>
              <a:ext cx="1623" cy="6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rPr>
                <a:t>保护层</a:t>
              </a:r>
            </a:p>
          </p:txBody>
        </p:sp>
        <p:sp>
          <p:nvSpPr>
            <p:cNvPr id="69764" name="直接连接符 66581">
              <a:extLst>
                <a:ext uri="{FF2B5EF4-FFF2-40B4-BE49-F238E27FC236}">
                  <a16:creationId xmlns:a16="http://schemas.microsoft.com/office/drawing/2014/main" id="{821371B2-B39C-4B61-9EC3-D0EC24BE49F5}"/>
                </a:ext>
              </a:extLst>
            </p:cNvPr>
            <p:cNvSpPr>
              <a:spLocks noChangeShapeType="1"/>
            </p:cNvSpPr>
            <p:nvPr/>
          </p:nvSpPr>
          <p:spPr bwMode="auto">
            <a:xfrm flipV="1">
              <a:off x="4143" y="399"/>
              <a:ext cx="636" cy="295"/>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9765" name="文本框 66582">
              <a:extLst>
                <a:ext uri="{FF2B5EF4-FFF2-40B4-BE49-F238E27FC236}">
                  <a16:creationId xmlns:a16="http://schemas.microsoft.com/office/drawing/2014/main" id="{E544DAD7-FAF4-4E21-9557-125EE13EE968}"/>
                </a:ext>
              </a:extLst>
            </p:cNvPr>
            <p:cNvSpPr txBox="1">
              <a:spLocks noChangeArrowheads="1"/>
            </p:cNvSpPr>
            <p:nvPr/>
          </p:nvSpPr>
          <p:spPr bwMode="auto">
            <a:xfrm>
              <a:off x="4753" y="707"/>
              <a:ext cx="1824"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dirty="0">
                  <a:solidFill>
                    <a:srgbClr val="CC0000"/>
                  </a:solidFill>
                </a:rPr>
                <a:t>铝反射层</a:t>
              </a:r>
            </a:p>
          </p:txBody>
        </p:sp>
        <p:sp>
          <p:nvSpPr>
            <p:cNvPr id="69766" name="直接连接符 66583">
              <a:extLst>
                <a:ext uri="{FF2B5EF4-FFF2-40B4-BE49-F238E27FC236}">
                  <a16:creationId xmlns:a16="http://schemas.microsoft.com/office/drawing/2014/main" id="{A37B21D8-EDD3-46E8-9103-5007B9CD324E}"/>
                </a:ext>
              </a:extLst>
            </p:cNvPr>
            <p:cNvSpPr>
              <a:spLocks noChangeShapeType="1"/>
            </p:cNvSpPr>
            <p:nvPr/>
          </p:nvSpPr>
          <p:spPr bwMode="auto">
            <a:xfrm flipV="1">
              <a:off x="4145" y="953"/>
              <a:ext cx="688" cy="54"/>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9767" name="文本框 66584">
              <a:extLst>
                <a:ext uri="{FF2B5EF4-FFF2-40B4-BE49-F238E27FC236}">
                  <a16:creationId xmlns:a16="http://schemas.microsoft.com/office/drawing/2014/main" id="{E4FA94A7-D2AD-4655-A0F8-D2C8671823E6}"/>
                </a:ext>
              </a:extLst>
            </p:cNvPr>
            <p:cNvSpPr txBox="1">
              <a:spLocks noChangeArrowheads="1"/>
            </p:cNvSpPr>
            <p:nvPr/>
          </p:nvSpPr>
          <p:spPr bwMode="auto">
            <a:xfrm>
              <a:off x="4950" y="1265"/>
              <a:ext cx="1401"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000" tIns="0" rIns="18000" bIns="10800"/>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rPr>
                <a:t>刻槽</a:t>
              </a:r>
            </a:p>
          </p:txBody>
        </p:sp>
        <p:sp>
          <p:nvSpPr>
            <p:cNvPr id="69768" name="直接连接符 66585">
              <a:extLst>
                <a:ext uri="{FF2B5EF4-FFF2-40B4-BE49-F238E27FC236}">
                  <a16:creationId xmlns:a16="http://schemas.microsoft.com/office/drawing/2014/main" id="{2B5BE104-88CC-408F-835B-7E2068C45A09}"/>
                </a:ext>
              </a:extLst>
            </p:cNvPr>
            <p:cNvSpPr>
              <a:spLocks noChangeShapeType="1"/>
            </p:cNvSpPr>
            <p:nvPr/>
          </p:nvSpPr>
          <p:spPr bwMode="auto">
            <a:xfrm flipV="1">
              <a:off x="3679" y="1606"/>
              <a:ext cx="1303" cy="165"/>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69769" name="直接连接符 66586">
              <a:extLst>
                <a:ext uri="{FF2B5EF4-FFF2-40B4-BE49-F238E27FC236}">
                  <a16:creationId xmlns:a16="http://schemas.microsoft.com/office/drawing/2014/main" id="{16DBA94A-5821-48C3-B73D-69F8EB486942}"/>
                </a:ext>
              </a:extLst>
            </p:cNvPr>
            <p:cNvSpPr>
              <a:spLocks noChangeShapeType="1"/>
            </p:cNvSpPr>
            <p:nvPr/>
          </p:nvSpPr>
          <p:spPr bwMode="auto">
            <a:xfrm>
              <a:off x="3802" y="2063"/>
              <a:ext cx="986" cy="256"/>
            </a:xfrm>
            <a:prstGeom prst="line">
              <a:avLst/>
            </a:prstGeom>
            <a:noFill/>
            <a:ln w="952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pic>
          <p:nvPicPr>
            <p:cNvPr id="69770" name="图片 66587">
              <a:extLst>
                <a:ext uri="{FF2B5EF4-FFF2-40B4-BE49-F238E27FC236}">
                  <a16:creationId xmlns:a16="http://schemas.microsoft.com/office/drawing/2014/main" id="{16393B24-3E78-41D6-B822-FF12FED5D08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r="51768" b="30794"/>
            <a:stretch>
              <a:fillRect/>
            </a:stretch>
          </p:blipFill>
          <p:spPr bwMode="auto">
            <a:xfrm>
              <a:off x="0" y="484"/>
              <a:ext cx="2234" cy="2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9639" name="组合 66595">
            <a:extLst>
              <a:ext uri="{FF2B5EF4-FFF2-40B4-BE49-F238E27FC236}">
                <a16:creationId xmlns:a16="http://schemas.microsoft.com/office/drawing/2014/main" id="{7D4F710C-9AAF-4ABD-BBB6-352363133766}"/>
              </a:ext>
            </a:extLst>
          </p:cNvPr>
          <p:cNvGrpSpPr>
            <a:grpSpLocks/>
          </p:cNvGrpSpPr>
          <p:nvPr/>
        </p:nvGrpSpPr>
        <p:grpSpPr bwMode="auto">
          <a:xfrm>
            <a:off x="250825" y="2133600"/>
            <a:ext cx="2879725" cy="719138"/>
            <a:chOff x="0" y="0"/>
            <a:chExt cx="4535" cy="1134"/>
          </a:xfrm>
        </p:grpSpPr>
        <p:sp>
          <p:nvSpPr>
            <p:cNvPr id="67620" name="圆角矩形 66596">
              <a:extLst>
                <a:ext uri="{FF2B5EF4-FFF2-40B4-BE49-F238E27FC236}">
                  <a16:creationId xmlns:a16="http://schemas.microsoft.com/office/drawing/2014/main" id="{2D21EC84-4BA5-3B41-A732-4F87495B7A6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36" name="组合 66597">
              <a:extLst>
                <a:ext uri="{FF2B5EF4-FFF2-40B4-BE49-F238E27FC236}">
                  <a16:creationId xmlns:a16="http://schemas.microsoft.com/office/drawing/2014/main" id="{78BB8AB1-3F7A-498E-8B3C-B80F6B879BAC}"/>
                </a:ext>
              </a:extLst>
            </p:cNvPr>
            <p:cNvGrpSpPr>
              <a:grpSpLocks/>
            </p:cNvGrpSpPr>
            <p:nvPr/>
          </p:nvGrpSpPr>
          <p:grpSpPr bwMode="auto">
            <a:xfrm>
              <a:off x="0" y="0"/>
              <a:ext cx="4535" cy="1134"/>
              <a:chOff x="0" y="0"/>
              <a:chExt cx="7000" cy="2322"/>
            </a:xfrm>
          </p:grpSpPr>
          <p:sp>
            <p:nvSpPr>
              <p:cNvPr id="69739" name="圆角矩形 66598">
                <a:extLst>
                  <a:ext uri="{FF2B5EF4-FFF2-40B4-BE49-F238E27FC236}">
                    <a16:creationId xmlns:a16="http://schemas.microsoft.com/office/drawing/2014/main" id="{56B25BAE-E4E1-464B-A906-84F6625DFCED}"/>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40" name="组合 66599">
                <a:extLst>
                  <a:ext uri="{FF2B5EF4-FFF2-40B4-BE49-F238E27FC236}">
                    <a16:creationId xmlns:a16="http://schemas.microsoft.com/office/drawing/2014/main" id="{9E93FE0B-4DC5-46CA-B97F-A1098458BE8D}"/>
                  </a:ext>
                </a:extLst>
              </p:cNvPr>
              <p:cNvGrpSpPr>
                <a:grpSpLocks/>
              </p:cNvGrpSpPr>
              <p:nvPr/>
            </p:nvGrpSpPr>
            <p:grpSpPr bwMode="auto">
              <a:xfrm>
                <a:off x="0" y="225"/>
                <a:ext cx="7000" cy="1935"/>
                <a:chOff x="0" y="0"/>
                <a:chExt cx="2800" cy="774"/>
              </a:xfrm>
            </p:grpSpPr>
            <p:sp>
              <p:nvSpPr>
                <p:cNvPr id="69741" name="直接连接符 66600">
                  <a:extLst>
                    <a:ext uri="{FF2B5EF4-FFF2-40B4-BE49-F238E27FC236}">
                      <a16:creationId xmlns:a16="http://schemas.microsoft.com/office/drawing/2014/main" id="{8DE22870-983F-4CC4-A85A-94297645088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2" name="直接连接符 66601">
                  <a:extLst>
                    <a:ext uri="{FF2B5EF4-FFF2-40B4-BE49-F238E27FC236}">
                      <a16:creationId xmlns:a16="http://schemas.microsoft.com/office/drawing/2014/main" id="{57A57CB1-6CDC-4382-8B14-46617FB90B92}"/>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3" name="直接连接符 66602">
                  <a:extLst>
                    <a:ext uri="{FF2B5EF4-FFF2-40B4-BE49-F238E27FC236}">
                      <a16:creationId xmlns:a16="http://schemas.microsoft.com/office/drawing/2014/main" id="{7132CA85-1DC1-40F4-B990-A81EBA62895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4" name="直接连接符 66603">
                  <a:extLst>
                    <a:ext uri="{FF2B5EF4-FFF2-40B4-BE49-F238E27FC236}">
                      <a16:creationId xmlns:a16="http://schemas.microsoft.com/office/drawing/2014/main" id="{0404A34E-631E-453B-A777-EBD9B98B5A08}"/>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5" name="直接连接符 66604">
                  <a:extLst>
                    <a:ext uri="{FF2B5EF4-FFF2-40B4-BE49-F238E27FC236}">
                      <a16:creationId xmlns:a16="http://schemas.microsoft.com/office/drawing/2014/main" id="{4BEC1AC2-680E-4F64-ADF8-7A21BF555C6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6" name="直接连接符 66605">
                  <a:extLst>
                    <a:ext uri="{FF2B5EF4-FFF2-40B4-BE49-F238E27FC236}">
                      <a16:creationId xmlns:a16="http://schemas.microsoft.com/office/drawing/2014/main" id="{99112317-6A3D-4A3E-B384-31B893415E2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7" name="直接连接符 66606">
                  <a:extLst>
                    <a:ext uri="{FF2B5EF4-FFF2-40B4-BE49-F238E27FC236}">
                      <a16:creationId xmlns:a16="http://schemas.microsoft.com/office/drawing/2014/main" id="{ACB99E47-36AE-4F0F-8630-632D504ACE9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8" name="直接连接符 66607">
                  <a:extLst>
                    <a:ext uri="{FF2B5EF4-FFF2-40B4-BE49-F238E27FC236}">
                      <a16:creationId xmlns:a16="http://schemas.microsoft.com/office/drawing/2014/main" id="{E8D688B1-CC65-4AF7-8E28-D7CC5FCD8C4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9" name="直接连接符 66608">
                  <a:extLst>
                    <a:ext uri="{FF2B5EF4-FFF2-40B4-BE49-F238E27FC236}">
                      <a16:creationId xmlns:a16="http://schemas.microsoft.com/office/drawing/2014/main" id="{CFF33EC6-C9C7-4EF4-B3EB-F0A3CB4C4E2D}"/>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0" name="直接连接符 66609">
                  <a:extLst>
                    <a:ext uri="{FF2B5EF4-FFF2-40B4-BE49-F238E27FC236}">
                      <a16:creationId xmlns:a16="http://schemas.microsoft.com/office/drawing/2014/main" id="{39B97B89-29B8-40E9-BDB0-D3B88690756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1" name="直接连接符 66610">
                  <a:extLst>
                    <a:ext uri="{FF2B5EF4-FFF2-40B4-BE49-F238E27FC236}">
                      <a16:creationId xmlns:a16="http://schemas.microsoft.com/office/drawing/2014/main" id="{AFB6DC59-AF42-4941-9656-D950D3829758}"/>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2" name="直接连接符 66611">
                  <a:extLst>
                    <a:ext uri="{FF2B5EF4-FFF2-40B4-BE49-F238E27FC236}">
                      <a16:creationId xmlns:a16="http://schemas.microsoft.com/office/drawing/2014/main" id="{3820E7AC-6416-4D01-B217-397146BC0CFD}"/>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3" name="直接连接符 66612">
                  <a:extLst>
                    <a:ext uri="{FF2B5EF4-FFF2-40B4-BE49-F238E27FC236}">
                      <a16:creationId xmlns:a16="http://schemas.microsoft.com/office/drawing/2014/main" id="{98F28D7E-6DB4-4BCA-A114-A8C05CF7C40C}"/>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4" name="直接连接符 66613">
                  <a:extLst>
                    <a:ext uri="{FF2B5EF4-FFF2-40B4-BE49-F238E27FC236}">
                      <a16:creationId xmlns:a16="http://schemas.microsoft.com/office/drawing/2014/main" id="{CD704683-BE04-4D4A-B0E5-3B2110ACE411}"/>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5" name="直接连接符 66614">
                  <a:extLst>
                    <a:ext uri="{FF2B5EF4-FFF2-40B4-BE49-F238E27FC236}">
                      <a16:creationId xmlns:a16="http://schemas.microsoft.com/office/drawing/2014/main" id="{6CE176D9-FAAD-41F3-A90D-BA72152C764E}"/>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6" name="直接连接符 66615">
                  <a:extLst>
                    <a:ext uri="{FF2B5EF4-FFF2-40B4-BE49-F238E27FC236}">
                      <a16:creationId xmlns:a16="http://schemas.microsoft.com/office/drawing/2014/main" id="{45EEFBD5-0EC3-4C71-AE63-0EC8F062FAF8}"/>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7" name="直接连接符 66616">
                  <a:extLst>
                    <a:ext uri="{FF2B5EF4-FFF2-40B4-BE49-F238E27FC236}">
                      <a16:creationId xmlns:a16="http://schemas.microsoft.com/office/drawing/2014/main" id="{26DF5887-0CD2-4F93-B8E1-DC8CC783436A}"/>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37" name="圆角矩形 66617">
              <a:hlinkClick r:id="rId5" action="ppaction://hlinksldjump"/>
              <a:extLst>
                <a:ext uri="{FF2B5EF4-FFF2-40B4-BE49-F238E27FC236}">
                  <a16:creationId xmlns:a16="http://schemas.microsoft.com/office/drawing/2014/main" id="{1B5AB83F-2181-45FF-BA2F-1770E028250D}"/>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38" name="文本框 66618">
              <a:hlinkClick r:id="rId5" action="ppaction://hlinksldjump"/>
              <a:extLst>
                <a:ext uri="{FF2B5EF4-FFF2-40B4-BE49-F238E27FC236}">
                  <a16:creationId xmlns:a16="http://schemas.microsoft.com/office/drawing/2014/main" id="{D65A5649-B780-466F-926F-1A4CA4FC9767}"/>
                </a:ext>
              </a:extLst>
            </p:cNvPr>
            <p:cNvSpPr txBox="1">
              <a:spLocks noChangeArrowheads="1"/>
            </p:cNvSpPr>
            <p:nvPr/>
          </p:nvSpPr>
          <p:spPr bwMode="auto">
            <a:xfrm>
              <a:off x="567" y="227"/>
              <a:ext cx="311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ea typeface="黑体" panose="02010609060101010101" pitchFamily="49" charset="-122"/>
                </a:rPr>
                <a:t>构成及读写原理</a:t>
              </a:r>
            </a:p>
          </p:txBody>
        </p:sp>
      </p:grpSp>
      <p:grpSp>
        <p:nvGrpSpPr>
          <p:cNvPr id="69640" name="组合 66619">
            <a:extLst>
              <a:ext uri="{FF2B5EF4-FFF2-40B4-BE49-F238E27FC236}">
                <a16:creationId xmlns:a16="http://schemas.microsoft.com/office/drawing/2014/main" id="{ACF9B512-4789-42A8-B4ED-173DFC23973B}"/>
              </a:ext>
            </a:extLst>
          </p:cNvPr>
          <p:cNvGrpSpPr>
            <a:grpSpLocks/>
          </p:cNvGrpSpPr>
          <p:nvPr/>
        </p:nvGrpSpPr>
        <p:grpSpPr bwMode="auto">
          <a:xfrm>
            <a:off x="250825" y="3213100"/>
            <a:ext cx="2879725" cy="720725"/>
            <a:chOff x="0" y="0"/>
            <a:chExt cx="4535" cy="1134"/>
          </a:xfrm>
        </p:grpSpPr>
        <p:sp>
          <p:nvSpPr>
            <p:cNvPr id="67644" name="圆角矩形 66620">
              <a:extLst>
                <a:ext uri="{FF2B5EF4-FFF2-40B4-BE49-F238E27FC236}">
                  <a16:creationId xmlns:a16="http://schemas.microsoft.com/office/drawing/2014/main" id="{9AE30AFD-9FBD-E848-BA9F-5B7C9E81230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13" name="组合 66621">
              <a:extLst>
                <a:ext uri="{FF2B5EF4-FFF2-40B4-BE49-F238E27FC236}">
                  <a16:creationId xmlns:a16="http://schemas.microsoft.com/office/drawing/2014/main" id="{55DFEF78-6FFD-4FF9-83A7-A9BD8ECD76B5}"/>
                </a:ext>
              </a:extLst>
            </p:cNvPr>
            <p:cNvGrpSpPr>
              <a:grpSpLocks/>
            </p:cNvGrpSpPr>
            <p:nvPr/>
          </p:nvGrpSpPr>
          <p:grpSpPr bwMode="auto">
            <a:xfrm>
              <a:off x="0" y="0"/>
              <a:ext cx="4535" cy="1134"/>
              <a:chOff x="0" y="0"/>
              <a:chExt cx="7000" cy="2322"/>
            </a:xfrm>
          </p:grpSpPr>
          <p:sp>
            <p:nvSpPr>
              <p:cNvPr id="69716" name="圆角矩形 66622">
                <a:extLst>
                  <a:ext uri="{FF2B5EF4-FFF2-40B4-BE49-F238E27FC236}">
                    <a16:creationId xmlns:a16="http://schemas.microsoft.com/office/drawing/2014/main" id="{0BA5D4AA-BFA9-4C49-8728-971072C044AE}"/>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17" name="组合 66623">
                <a:extLst>
                  <a:ext uri="{FF2B5EF4-FFF2-40B4-BE49-F238E27FC236}">
                    <a16:creationId xmlns:a16="http://schemas.microsoft.com/office/drawing/2014/main" id="{9C268924-2319-4FCC-A032-D3C287C2F2AD}"/>
                  </a:ext>
                </a:extLst>
              </p:cNvPr>
              <p:cNvGrpSpPr>
                <a:grpSpLocks/>
              </p:cNvGrpSpPr>
              <p:nvPr/>
            </p:nvGrpSpPr>
            <p:grpSpPr bwMode="auto">
              <a:xfrm>
                <a:off x="0" y="225"/>
                <a:ext cx="7000" cy="1935"/>
                <a:chOff x="0" y="0"/>
                <a:chExt cx="2800" cy="774"/>
              </a:xfrm>
            </p:grpSpPr>
            <p:sp>
              <p:nvSpPr>
                <p:cNvPr id="69718" name="直接连接符 66624">
                  <a:extLst>
                    <a:ext uri="{FF2B5EF4-FFF2-40B4-BE49-F238E27FC236}">
                      <a16:creationId xmlns:a16="http://schemas.microsoft.com/office/drawing/2014/main" id="{073867AB-5562-4F1B-A197-381DEC0C78D4}"/>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6625">
                  <a:extLst>
                    <a:ext uri="{FF2B5EF4-FFF2-40B4-BE49-F238E27FC236}">
                      <a16:creationId xmlns:a16="http://schemas.microsoft.com/office/drawing/2014/main" id="{A4D0BC2C-DCFE-4C46-A2CF-557C549F3883}"/>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直接连接符 66626">
                  <a:extLst>
                    <a:ext uri="{FF2B5EF4-FFF2-40B4-BE49-F238E27FC236}">
                      <a16:creationId xmlns:a16="http://schemas.microsoft.com/office/drawing/2014/main" id="{EE4219FC-A410-4A12-BB6C-0E2FB61E3EC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直接连接符 66627">
                  <a:extLst>
                    <a:ext uri="{FF2B5EF4-FFF2-40B4-BE49-F238E27FC236}">
                      <a16:creationId xmlns:a16="http://schemas.microsoft.com/office/drawing/2014/main" id="{7BF6F16E-EB04-4141-8D5A-6C76FD12DBA0}"/>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直接连接符 66628">
                  <a:extLst>
                    <a:ext uri="{FF2B5EF4-FFF2-40B4-BE49-F238E27FC236}">
                      <a16:creationId xmlns:a16="http://schemas.microsoft.com/office/drawing/2014/main" id="{59A0FBD4-5375-45AA-8CB7-FB03F6A97BA1}"/>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直接连接符 66629">
                  <a:extLst>
                    <a:ext uri="{FF2B5EF4-FFF2-40B4-BE49-F238E27FC236}">
                      <a16:creationId xmlns:a16="http://schemas.microsoft.com/office/drawing/2014/main" id="{08A5CB76-4D1E-49E5-ABDD-FAA2C045CD06}"/>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4" name="直接连接符 66630">
                  <a:extLst>
                    <a:ext uri="{FF2B5EF4-FFF2-40B4-BE49-F238E27FC236}">
                      <a16:creationId xmlns:a16="http://schemas.microsoft.com/office/drawing/2014/main" id="{46A3E2F0-97E4-49CA-8993-5C413710BCC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5" name="直接连接符 66631">
                  <a:extLst>
                    <a:ext uri="{FF2B5EF4-FFF2-40B4-BE49-F238E27FC236}">
                      <a16:creationId xmlns:a16="http://schemas.microsoft.com/office/drawing/2014/main" id="{7F6956C3-EE40-4C77-AC66-D48FED5AB00B}"/>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6" name="直接连接符 66632">
                  <a:extLst>
                    <a:ext uri="{FF2B5EF4-FFF2-40B4-BE49-F238E27FC236}">
                      <a16:creationId xmlns:a16="http://schemas.microsoft.com/office/drawing/2014/main" id="{BC70B8C1-CBBF-4BC8-99AB-044E306979E4}"/>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7" name="直接连接符 66633">
                  <a:extLst>
                    <a:ext uri="{FF2B5EF4-FFF2-40B4-BE49-F238E27FC236}">
                      <a16:creationId xmlns:a16="http://schemas.microsoft.com/office/drawing/2014/main" id="{231DABA9-9995-45C1-81E8-24B78D7FD1B3}"/>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8" name="直接连接符 66634">
                  <a:extLst>
                    <a:ext uri="{FF2B5EF4-FFF2-40B4-BE49-F238E27FC236}">
                      <a16:creationId xmlns:a16="http://schemas.microsoft.com/office/drawing/2014/main" id="{016951E8-D9E5-4C4A-ADAB-0EB6F1D14D8C}"/>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9" name="直接连接符 66635">
                  <a:extLst>
                    <a:ext uri="{FF2B5EF4-FFF2-40B4-BE49-F238E27FC236}">
                      <a16:creationId xmlns:a16="http://schemas.microsoft.com/office/drawing/2014/main" id="{CEBA7845-0D3E-4C02-BB3B-7980234ED91F}"/>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0" name="直接连接符 66636">
                  <a:extLst>
                    <a:ext uri="{FF2B5EF4-FFF2-40B4-BE49-F238E27FC236}">
                      <a16:creationId xmlns:a16="http://schemas.microsoft.com/office/drawing/2014/main" id="{9ECE3D5C-4F31-4C90-92D5-2A44D4A4DCF9}"/>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1" name="直接连接符 66637">
                  <a:extLst>
                    <a:ext uri="{FF2B5EF4-FFF2-40B4-BE49-F238E27FC236}">
                      <a16:creationId xmlns:a16="http://schemas.microsoft.com/office/drawing/2014/main" id="{2756705E-8059-4B84-983A-7189693A24A0}"/>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2" name="直接连接符 66638">
                  <a:extLst>
                    <a:ext uri="{FF2B5EF4-FFF2-40B4-BE49-F238E27FC236}">
                      <a16:creationId xmlns:a16="http://schemas.microsoft.com/office/drawing/2014/main" id="{82AC60FD-4D5C-43B8-8D23-D652BB33D10C}"/>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3" name="直接连接符 66639">
                  <a:extLst>
                    <a:ext uri="{FF2B5EF4-FFF2-40B4-BE49-F238E27FC236}">
                      <a16:creationId xmlns:a16="http://schemas.microsoft.com/office/drawing/2014/main" id="{5D1049DA-CAB1-473D-826A-F12462FF06AD}"/>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4" name="直接连接符 66640">
                  <a:extLst>
                    <a:ext uri="{FF2B5EF4-FFF2-40B4-BE49-F238E27FC236}">
                      <a16:creationId xmlns:a16="http://schemas.microsoft.com/office/drawing/2014/main" id="{286AEAC7-924F-4670-808E-33794B6262F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14" name="圆角矩形 66641">
              <a:extLst>
                <a:ext uri="{FF2B5EF4-FFF2-40B4-BE49-F238E27FC236}">
                  <a16:creationId xmlns:a16="http://schemas.microsoft.com/office/drawing/2014/main" id="{A4BA9A9D-128A-46C1-80BB-F9843FDA3EBB}"/>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15" name="文本框 66642">
              <a:hlinkClick r:id="rId6" action="ppaction://hlinksldjump"/>
              <a:extLst>
                <a:ext uri="{FF2B5EF4-FFF2-40B4-BE49-F238E27FC236}">
                  <a16:creationId xmlns:a16="http://schemas.microsoft.com/office/drawing/2014/main" id="{B273F286-600A-4145-A788-F82ADF81AE83}"/>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69641" name="组合 66643">
            <a:extLst>
              <a:ext uri="{FF2B5EF4-FFF2-40B4-BE49-F238E27FC236}">
                <a16:creationId xmlns:a16="http://schemas.microsoft.com/office/drawing/2014/main" id="{60E2EA6F-EF20-466A-837A-8FAB93023FF3}"/>
              </a:ext>
            </a:extLst>
          </p:cNvPr>
          <p:cNvGrpSpPr>
            <a:grpSpLocks/>
          </p:cNvGrpSpPr>
          <p:nvPr/>
        </p:nvGrpSpPr>
        <p:grpSpPr bwMode="auto">
          <a:xfrm>
            <a:off x="250825" y="4294188"/>
            <a:ext cx="2879725" cy="719137"/>
            <a:chOff x="0" y="0"/>
            <a:chExt cx="4535" cy="1134"/>
          </a:xfrm>
        </p:grpSpPr>
        <p:sp>
          <p:nvSpPr>
            <p:cNvPr id="67668" name="圆角矩形 66644">
              <a:extLst>
                <a:ext uri="{FF2B5EF4-FFF2-40B4-BE49-F238E27FC236}">
                  <a16:creationId xmlns:a16="http://schemas.microsoft.com/office/drawing/2014/main" id="{C2926F04-A33B-4842-B060-E85F4124795B}"/>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90" name="组合 66645">
              <a:extLst>
                <a:ext uri="{FF2B5EF4-FFF2-40B4-BE49-F238E27FC236}">
                  <a16:creationId xmlns:a16="http://schemas.microsoft.com/office/drawing/2014/main" id="{3F1E5EDA-7F28-4418-B627-639577814CDB}"/>
                </a:ext>
              </a:extLst>
            </p:cNvPr>
            <p:cNvGrpSpPr>
              <a:grpSpLocks/>
            </p:cNvGrpSpPr>
            <p:nvPr/>
          </p:nvGrpSpPr>
          <p:grpSpPr bwMode="auto">
            <a:xfrm>
              <a:off x="0" y="0"/>
              <a:ext cx="4535" cy="1134"/>
              <a:chOff x="0" y="0"/>
              <a:chExt cx="7000" cy="2322"/>
            </a:xfrm>
          </p:grpSpPr>
          <p:sp>
            <p:nvSpPr>
              <p:cNvPr id="69693" name="圆角矩形 66646">
                <a:extLst>
                  <a:ext uri="{FF2B5EF4-FFF2-40B4-BE49-F238E27FC236}">
                    <a16:creationId xmlns:a16="http://schemas.microsoft.com/office/drawing/2014/main" id="{46460FC3-F30D-48D7-AD6C-EAC822EB7868}"/>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94" name="组合 66647">
                <a:extLst>
                  <a:ext uri="{FF2B5EF4-FFF2-40B4-BE49-F238E27FC236}">
                    <a16:creationId xmlns:a16="http://schemas.microsoft.com/office/drawing/2014/main" id="{CCEBE5CF-89A0-4B08-B811-9845A592D85D}"/>
                  </a:ext>
                </a:extLst>
              </p:cNvPr>
              <p:cNvGrpSpPr>
                <a:grpSpLocks/>
              </p:cNvGrpSpPr>
              <p:nvPr/>
            </p:nvGrpSpPr>
            <p:grpSpPr bwMode="auto">
              <a:xfrm>
                <a:off x="0" y="225"/>
                <a:ext cx="7000" cy="1935"/>
                <a:chOff x="0" y="0"/>
                <a:chExt cx="2800" cy="774"/>
              </a:xfrm>
            </p:grpSpPr>
            <p:sp>
              <p:nvSpPr>
                <p:cNvPr id="69695" name="直接连接符 66648">
                  <a:extLst>
                    <a:ext uri="{FF2B5EF4-FFF2-40B4-BE49-F238E27FC236}">
                      <a16:creationId xmlns:a16="http://schemas.microsoft.com/office/drawing/2014/main" id="{B8EA75C0-3015-4176-B713-A22DA8C2DC53}"/>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6649">
                  <a:extLst>
                    <a:ext uri="{FF2B5EF4-FFF2-40B4-BE49-F238E27FC236}">
                      <a16:creationId xmlns:a16="http://schemas.microsoft.com/office/drawing/2014/main" id="{15598BEE-DD55-4094-9FEA-EDB14AFDF624}"/>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7" name="直接连接符 66650">
                  <a:extLst>
                    <a:ext uri="{FF2B5EF4-FFF2-40B4-BE49-F238E27FC236}">
                      <a16:creationId xmlns:a16="http://schemas.microsoft.com/office/drawing/2014/main" id="{60535404-2472-4CA5-8F0D-E03743E2C168}"/>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8" name="直接连接符 66651">
                  <a:extLst>
                    <a:ext uri="{FF2B5EF4-FFF2-40B4-BE49-F238E27FC236}">
                      <a16:creationId xmlns:a16="http://schemas.microsoft.com/office/drawing/2014/main" id="{6F1AC590-8634-47AB-BB7D-FDE18B099E2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6652">
                  <a:extLst>
                    <a:ext uri="{FF2B5EF4-FFF2-40B4-BE49-F238E27FC236}">
                      <a16:creationId xmlns:a16="http://schemas.microsoft.com/office/drawing/2014/main" id="{5829C6FA-6EC3-495F-B2F0-4B9FC84F5FB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6653">
                  <a:extLst>
                    <a:ext uri="{FF2B5EF4-FFF2-40B4-BE49-F238E27FC236}">
                      <a16:creationId xmlns:a16="http://schemas.microsoft.com/office/drawing/2014/main" id="{E3D15734-AB2C-4C41-B846-2AE2BC330F6C}"/>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6654">
                  <a:extLst>
                    <a:ext uri="{FF2B5EF4-FFF2-40B4-BE49-F238E27FC236}">
                      <a16:creationId xmlns:a16="http://schemas.microsoft.com/office/drawing/2014/main" id="{3B3135EE-6204-4FF7-8F9A-07E1295C12BB}"/>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6655">
                  <a:extLst>
                    <a:ext uri="{FF2B5EF4-FFF2-40B4-BE49-F238E27FC236}">
                      <a16:creationId xmlns:a16="http://schemas.microsoft.com/office/drawing/2014/main" id="{F2F2223E-7469-41ED-9F8D-89497FDC4F26}"/>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6656">
                  <a:extLst>
                    <a:ext uri="{FF2B5EF4-FFF2-40B4-BE49-F238E27FC236}">
                      <a16:creationId xmlns:a16="http://schemas.microsoft.com/office/drawing/2014/main" id="{F0919D18-6094-4945-95EF-77C7FE252EEF}"/>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6657">
                  <a:extLst>
                    <a:ext uri="{FF2B5EF4-FFF2-40B4-BE49-F238E27FC236}">
                      <a16:creationId xmlns:a16="http://schemas.microsoft.com/office/drawing/2014/main" id="{F6A3714B-B59A-40A9-BF3F-842316EC4E5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6658">
                  <a:extLst>
                    <a:ext uri="{FF2B5EF4-FFF2-40B4-BE49-F238E27FC236}">
                      <a16:creationId xmlns:a16="http://schemas.microsoft.com/office/drawing/2014/main" id="{CE3ABF67-0730-4381-BF86-4167702DC1F3}"/>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6659">
                  <a:extLst>
                    <a:ext uri="{FF2B5EF4-FFF2-40B4-BE49-F238E27FC236}">
                      <a16:creationId xmlns:a16="http://schemas.microsoft.com/office/drawing/2014/main" id="{BCA5B032-A77C-48FE-B83B-2B84EB5E9614}"/>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6660">
                  <a:extLst>
                    <a:ext uri="{FF2B5EF4-FFF2-40B4-BE49-F238E27FC236}">
                      <a16:creationId xmlns:a16="http://schemas.microsoft.com/office/drawing/2014/main" id="{14B78162-AC24-4638-825A-9C8FCF19A75E}"/>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6661">
                  <a:extLst>
                    <a:ext uri="{FF2B5EF4-FFF2-40B4-BE49-F238E27FC236}">
                      <a16:creationId xmlns:a16="http://schemas.microsoft.com/office/drawing/2014/main" id="{2047491F-CF00-4220-94A3-1048410943B8}"/>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6662">
                  <a:extLst>
                    <a:ext uri="{FF2B5EF4-FFF2-40B4-BE49-F238E27FC236}">
                      <a16:creationId xmlns:a16="http://schemas.microsoft.com/office/drawing/2014/main" id="{1BA6E981-264B-47C6-BF2D-B3B4BABE7E95}"/>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6663">
                  <a:extLst>
                    <a:ext uri="{FF2B5EF4-FFF2-40B4-BE49-F238E27FC236}">
                      <a16:creationId xmlns:a16="http://schemas.microsoft.com/office/drawing/2014/main" id="{75B8D50A-1EFF-47F7-856A-E5D669F646FC}"/>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6664">
                  <a:extLst>
                    <a:ext uri="{FF2B5EF4-FFF2-40B4-BE49-F238E27FC236}">
                      <a16:creationId xmlns:a16="http://schemas.microsoft.com/office/drawing/2014/main" id="{2E5E19AD-3D03-4E82-9891-89FCCB411D98}"/>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91" name="圆角矩形 66665">
              <a:hlinkClick r:id="rId7" action="ppaction://hlinksldjump"/>
              <a:extLst>
                <a:ext uri="{FF2B5EF4-FFF2-40B4-BE49-F238E27FC236}">
                  <a16:creationId xmlns:a16="http://schemas.microsoft.com/office/drawing/2014/main" id="{0BAAA647-011D-480C-8739-F31ED015BA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92" name="文本框 66666">
              <a:hlinkClick r:id="rId7" action="ppaction://hlinksldjump"/>
              <a:extLst>
                <a:ext uri="{FF2B5EF4-FFF2-40B4-BE49-F238E27FC236}">
                  <a16:creationId xmlns:a16="http://schemas.microsoft.com/office/drawing/2014/main" id="{057FF6E7-64C5-4600-8681-BF8F6938A005}"/>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1600" b="0"/>
            </a:p>
          </p:txBody>
        </p:sp>
      </p:grpSp>
      <p:grpSp>
        <p:nvGrpSpPr>
          <p:cNvPr id="69643" name="组合 65591">
            <a:extLst>
              <a:ext uri="{FF2B5EF4-FFF2-40B4-BE49-F238E27FC236}">
                <a16:creationId xmlns:a16="http://schemas.microsoft.com/office/drawing/2014/main" id="{D1BBDC10-F4DF-490F-84E0-E84ED67EDBAE}"/>
              </a:ext>
            </a:extLst>
          </p:cNvPr>
          <p:cNvGrpSpPr>
            <a:grpSpLocks/>
          </p:cNvGrpSpPr>
          <p:nvPr/>
        </p:nvGrpSpPr>
        <p:grpSpPr bwMode="auto">
          <a:xfrm>
            <a:off x="250825" y="5284788"/>
            <a:ext cx="2879725" cy="719137"/>
            <a:chOff x="0" y="0"/>
            <a:chExt cx="4535" cy="1134"/>
          </a:xfrm>
        </p:grpSpPr>
        <p:sp>
          <p:nvSpPr>
            <p:cNvPr id="175" name="圆角矩形 65592">
              <a:extLst>
                <a:ext uri="{FF2B5EF4-FFF2-40B4-BE49-F238E27FC236}">
                  <a16:creationId xmlns:a16="http://schemas.microsoft.com/office/drawing/2014/main" id="{79D00633-243F-D848-905A-7957DA82E5B3}"/>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67" name="组合 65593">
              <a:extLst>
                <a:ext uri="{FF2B5EF4-FFF2-40B4-BE49-F238E27FC236}">
                  <a16:creationId xmlns:a16="http://schemas.microsoft.com/office/drawing/2014/main" id="{5786944D-FF37-440A-8B6A-2FE88086F1EA}"/>
                </a:ext>
              </a:extLst>
            </p:cNvPr>
            <p:cNvGrpSpPr>
              <a:grpSpLocks/>
            </p:cNvGrpSpPr>
            <p:nvPr/>
          </p:nvGrpSpPr>
          <p:grpSpPr bwMode="auto">
            <a:xfrm>
              <a:off x="0" y="0"/>
              <a:ext cx="4535" cy="1134"/>
              <a:chOff x="0" y="0"/>
              <a:chExt cx="7000" cy="2322"/>
            </a:xfrm>
          </p:grpSpPr>
          <p:sp>
            <p:nvSpPr>
              <p:cNvPr id="69670" name="圆角矩形 65594">
                <a:extLst>
                  <a:ext uri="{FF2B5EF4-FFF2-40B4-BE49-F238E27FC236}">
                    <a16:creationId xmlns:a16="http://schemas.microsoft.com/office/drawing/2014/main" id="{40E3988F-E38C-4845-8AB9-D34A7FBE70D7}"/>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71" name="组合 65595">
                <a:extLst>
                  <a:ext uri="{FF2B5EF4-FFF2-40B4-BE49-F238E27FC236}">
                    <a16:creationId xmlns:a16="http://schemas.microsoft.com/office/drawing/2014/main" id="{24CFED77-62C4-4DEA-ACA3-5FCD450BFDC4}"/>
                  </a:ext>
                </a:extLst>
              </p:cNvPr>
              <p:cNvGrpSpPr>
                <a:grpSpLocks/>
              </p:cNvGrpSpPr>
              <p:nvPr/>
            </p:nvGrpSpPr>
            <p:grpSpPr bwMode="auto">
              <a:xfrm>
                <a:off x="0" y="225"/>
                <a:ext cx="7000" cy="1935"/>
                <a:chOff x="0" y="0"/>
                <a:chExt cx="2800" cy="774"/>
              </a:xfrm>
            </p:grpSpPr>
            <p:sp>
              <p:nvSpPr>
                <p:cNvPr id="69672" name="直接连接符 65596">
                  <a:extLst>
                    <a:ext uri="{FF2B5EF4-FFF2-40B4-BE49-F238E27FC236}">
                      <a16:creationId xmlns:a16="http://schemas.microsoft.com/office/drawing/2014/main" id="{3EE354D1-E191-49E1-A269-0D9C0A63949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5597">
                  <a:extLst>
                    <a:ext uri="{FF2B5EF4-FFF2-40B4-BE49-F238E27FC236}">
                      <a16:creationId xmlns:a16="http://schemas.microsoft.com/office/drawing/2014/main" id="{1AB4FC0E-BE92-449B-B35C-7DAFE70A4BAA}"/>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5598">
                  <a:extLst>
                    <a:ext uri="{FF2B5EF4-FFF2-40B4-BE49-F238E27FC236}">
                      <a16:creationId xmlns:a16="http://schemas.microsoft.com/office/drawing/2014/main" id="{A6F0C8A1-52EA-4135-80B9-AFD195658FB2}"/>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5599">
                  <a:extLst>
                    <a:ext uri="{FF2B5EF4-FFF2-40B4-BE49-F238E27FC236}">
                      <a16:creationId xmlns:a16="http://schemas.microsoft.com/office/drawing/2014/main" id="{76970A3B-5FFB-497F-90A7-31229F6B92D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直接连接符 65600">
                  <a:extLst>
                    <a:ext uri="{FF2B5EF4-FFF2-40B4-BE49-F238E27FC236}">
                      <a16:creationId xmlns:a16="http://schemas.microsoft.com/office/drawing/2014/main" id="{60C1AFEE-B4DD-4BDE-AC6E-F46D9F7D713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7" name="直接连接符 65601">
                  <a:extLst>
                    <a:ext uri="{FF2B5EF4-FFF2-40B4-BE49-F238E27FC236}">
                      <a16:creationId xmlns:a16="http://schemas.microsoft.com/office/drawing/2014/main" id="{1ED52A04-0A0D-4992-8388-03527B501823}"/>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8" name="直接连接符 65602">
                  <a:extLst>
                    <a:ext uri="{FF2B5EF4-FFF2-40B4-BE49-F238E27FC236}">
                      <a16:creationId xmlns:a16="http://schemas.microsoft.com/office/drawing/2014/main" id="{6C95D851-4884-47D2-810B-374A08EF5881}"/>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5603">
                  <a:extLst>
                    <a:ext uri="{FF2B5EF4-FFF2-40B4-BE49-F238E27FC236}">
                      <a16:creationId xmlns:a16="http://schemas.microsoft.com/office/drawing/2014/main" id="{11161819-6F11-4735-A783-5338A08E9F6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5604">
                  <a:extLst>
                    <a:ext uri="{FF2B5EF4-FFF2-40B4-BE49-F238E27FC236}">
                      <a16:creationId xmlns:a16="http://schemas.microsoft.com/office/drawing/2014/main" id="{223C057B-D7C8-4E60-8DD3-1689C3288B1B}"/>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5605">
                  <a:extLst>
                    <a:ext uri="{FF2B5EF4-FFF2-40B4-BE49-F238E27FC236}">
                      <a16:creationId xmlns:a16="http://schemas.microsoft.com/office/drawing/2014/main" id="{D8BEDBA7-D26D-439F-963E-1E059DC6878E}"/>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5606">
                  <a:extLst>
                    <a:ext uri="{FF2B5EF4-FFF2-40B4-BE49-F238E27FC236}">
                      <a16:creationId xmlns:a16="http://schemas.microsoft.com/office/drawing/2014/main" id="{B1C84315-B96F-4077-ADFD-81DD3FCA22A1}"/>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5607">
                  <a:extLst>
                    <a:ext uri="{FF2B5EF4-FFF2-40B4-BE49-F238E27FC236}">
                      <a16:creationId xmlns:a16="http://schemas.microsoft.com/office/drawing/2014/main" id="{AB5E6B42-93F3-4998-A870-1129FF1F709B}"/>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5608">
                  <a:extLst>
                    <a:ext uri="{FF2B5EF4-FFF2-40B4-BE49-F238E27FC236}">
                      <a16:creationId xmlns:a16="http://schemas.microsoft.com/office/drawing/2014/main" id="{0BD36B41-4B52-40D3-B934-9BA10CFAF73D}"/>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5609">
                  <a:extLst>
                    <a:ext uri="{FF2B5EF4-FFF2-40B4-BE49-F238E27FC236}">
                      <a16:creationId xmlns:a16="http://schemas.microsoft.com/office/drawing/2014/main" id="{4A4F1915-AAAF-40F7-A36F-298E996AE76F}"/>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5610">
                  <a:extLst>
                    <a:ext uri="{FF2B5EF4-FFF2-40B4-BE49-F238E27FC236}">
                      <a16:creationId xmlns:a16="http://schemas.microsoft.com/office/drawing/2014/main" id="{4B00EC65-696A-49F7-909E-EBC4E00BBF14}"/>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5611">
                  <a:extLst>
                    <a:ext uri="{FF2B5EF4-FFF2-40B4-BE49-F238E27FC236}">
                      <a16:creationId xmlns:a16="http://schemas.microsoft.com/office/drawing/2014/main" id="{FB261247-4DC7-4156-8465-092B3FCAF0C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5612">
                  <a:extLst>
                    <a:ext uri="{FF2B5EF4-FFF2-40B4-BE49-F238E27FC236}">
                      <a16:creationId xmlns:a16="http://schemas.microsoft.com/office/drawing/2014/main" id="{93544F02-DEB3-46D0-BECA-8C3F49B77DD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68" name="圆角矩形 65613">
              <a:hlinkClick r:id="rId7" action="ppaction://hlinksldjump"/>
              <a:extLst>
                <a:ext uri="{FF2B5EF4-FFF2-40B4-BE49-F238E27FC236}">
                  <a16:creationId xmlns:a16="http://schemas.microsoft.com/office/drawing/2014/main" id="{FEA1AD1D-DA93-4F89-8319-3A102169C5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69" name="文本框 65614">
              <a:hlinkClick r:id="rId8" action="ppaction://hlinksldjump"/>
              <a:extLst>
                <a:ext uri="{FF2B5EF4-FFF2-40B4-BE49-F238E27FC236}">
                  <a16:creationId xmlns:a16="http://schemas.microsoft.com/office/drawing/2014/main" id="{2F51BF99-93C2-4C01-8DEC-DBA8985DFBC7}"/>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69644" name="组合 8">
            <a:extLst>
              <a:ext uri="{FF2B5EF4-FFF2-40B4-BE49-F238E27FC236}">
                <a16:creationId xmlns:a16="http://schemas.microsoft.com/office/drawing/2014/main" id="{5EF70A2C-634D-49AB-883C-84E166C25F69}"/>
              </a:ext>
            </a:extLst>
          </p:cNvPr>
          <p:cNvGrpSpPr>
            <a:grpSpLocks/>
          </p:cNvGrpSpPr>
          <p:nvPr/>
        </p:nvGrpSpPr>
        <p:grpSpPr bwMode="auto">
          <a:xfrm>
            <a:off x="8526463" y="3552825"/>
            <a:ext cx="504825" cy="504825"/>
            <a:chOff x="8521417" y="2709863"/>
            <a:chExt cx="504056" cy="504056"/>
          </a:xfrm>
        </p:grpSpPr>
        <p:sp>
          <p:nvSpPr>
            <p:cNvPr id="142" name="椭圆 141">
              <a:extLst>
                <a:ext uri="{FF2B5EF4-FFF2-40B4-BE49-F238E27FC236}">
                  <a16:creationId xmlns:a16="http://schemas.microsoft.com/office/drawing/2014/main" id="{876F3F09-052F-9946-AAED-2C6898E0DCD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a:extLst>
                <a:ext uri="{FF2B5EF4-FFF2-40B4-BE49-F238E27FC236}">
                  <a16:creationId xmlns:a16="http://schemas.microsoft.com/office/drawing/2014/main" id="{9A32D8E3-1DBB-3B41-8742-A29DB20A7F2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上箭头 5155">
              <a:hlinkClick r:id="rId9" action="ppaction://hlinksldjump" tooltip="下一个知识点"/>
              <a:extLst>
                <a:ext uri="{FF2B5EF4-FFF2-40B4-BE49-F238E27FC236}">
                  <a16:creationId xmlns:a16="http://schemas.microsoft.com/office/drawing/2014/main" id="{D046BC1D-83C5-374C-A4BD-5CB6E02B98A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9645" name="组合 23">
            <a:extLst>
              <a:ext uri="{FF2B5EF4-FFF2-40B4-BE49-F238E27FC236}">
                <a16:creationId xmlns:a16="http://schemas.microsoft.com/office/drawing/2014/main" id="{20259548-C403-461C-8D03-2F447B22B54C}"/>
              </a:ext>
            </a:extLst>
          </p:cNvPr>
          <p:cNvGrpSpPr>
            <a:grpSpLocks/>
          </p:cNvGrpSpPr>
          <p:nvPr/>
        </p:nvGrpSpPr>
        <p:grpSpPr bwMode="auto">
          <a:xfrm>
            <a:off x="8526463" y="4364038"/>
            <a:ext cx="504825" cy="504825"/>
            <a:chOff x="8432678" y="1661126"/>
            <a:chExt cx="504056" cy="504056"/>
          </a:xfrm>
        </p:grpSpPr>
        <p:sp>
          <p:nvSpPr>
            <p:cNvPr id="146" name="椭圆 145">
              <a:extLst>
                <a:ext uri="{FF2B5EF4-FFF2-40B4-BE49-F238E27FC236}">
                  <a16:creationId xmlns:a16="http://schemas.microsoft.com/office/drawing/2014/main" id="{29830E47-2391-594F-9004-60C126E0C20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7" name="上箭头 5155">
              <a:hlinkClick r:id="rId10" action="ppaction://hlinksldjump" tooltip="返回知识点目录"/>
              <a:extLst>
                <a:ext uri="{FF2B5EF4-FFF2-40B4-BE49-F238E27FC236}">
                  <a16:creationId xmlns:a16="http://schemas.microsoft.com/office/drawing/2014/main" id="{76F040FE-01CF-2545-933D-94E40A78678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48" name="椭圆 147">
              <a:extLst>
                <a:ext uri="{FF2B5EF4-FFF2-40B4-BE49-F238E27FC236}">
                  <a16:creationId xmlns:a16="http://schemas.microsoft.com/office/drawing/2014/main" id="{90BE815A-F15D-DC4E-8F21-31E070D70EA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9646" name="组合 14">
            <a:extLst>
              <a:ext uri="{FF2B5EF4-FFF2-40B4-BE49-F238E27FC236}">
                <a16:creationId xmlns:a16="http://schemas.microsoft.com/office/drawing/2014/main" id="{D87B0134-BE30-4101-B39F-8ECAC1260783}"/>
              </a:ext>
            </a:extLst>
          </p:cNvPr>
          <p:cNvGrpSpPr>
            <a:grpSpLocks/>
          </p:cNvGrpSpPr>
          <p:nvPr/>
        </p:nvGrpSpPr>
        <p:grpSpPr bwMode="auto">
          <a:xfrm>
            <a:off x="8526463" y="2741613"/>
            <a:ext cx="504825" cy="504825"/>
            <a:chOff x="8532440" y="3501008"/>
            <a:chExt cx="504056" cy="504056"/>
          </a:xfrm>
        </p:grpSpPr>
        <p:grpSp>
          <p:nvGrpSpPr>
            <p:cNvPr id="69650" name="组合 15">
              <a:extLst>
                <a:ext uri="{FF2B5EF4-FFF2-40B4-BE49-F238E27FC236}">
                  <a16:creationId xmlns:a16="http://schemas.microsoft.com/office/drawing/2014/main" id="{010498C2-7EF4-4AFC-92A0-97FEEEB2C307}"/>
                </a:ext>
              </a:extLst>
            </p:cNvPr>
            <p:cNvGrpSpPr>
              <a:grpSpLocks/>
            </p:cNvGrpSpPr>
            <p:nvPr/>
          </p:nvGrpSpPr>
          <p:grpSpPr bwMode="auto">
            <a:xfrm>
              <a:off x="8532440" y="3501008"/>
              <a:ext cx="504056" cy="504056"/>
              <a:chOff x="8532440" y="3501008"/>
              <a:chExt cx="504056" cy="504056"/>
            </a:xfrm>
          </p:grpSpPr>
          <p:sp>
            <p:nvSpPr>
              <p:cNvPr id="152" name="椭圆 151">
                <a:extLst>
                  <a:ext uri="{FF2B5EF4-FFF2-40B4-BE49-F238E27FC236}">
                    <a16:creationId xmlns:a16="http://schemas.microsoft.com/office/drawing/2014/main" id="{2B405E1F-C789-9141-919D-925C8F63BDE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上箭头 5155">
                <a:hlinkClick r:id="rId11" action="ppaction://hlinksldjump" tooltip="上一个知识点"/>
                <a:extLst>
                  <a:ext uri="{FF2B5EF4-FFF2-40B4-BE49-F238E27FC236}">
                    <a16:creationId xmlns:a16="http://schemas.microsoft.com/office/drawing/2014/main" id="{D50D30DD-039B-AB41-B060-BD0900FB496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51" name="椭圆 150">
              <a:extLst>
                <a:ext uri="{FF2B5EF4-FFF2-40B4-BE49-F238E27FC236}">
                  <a16:creationId xmlns:a16="http://schemas.microsoft.com/office/drawing/2014/main" id="{7D734C82-CF15-6549-9195-463965540F24}"/>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9647" name="文本框 72710">
            <a:extLst>
              <a:ext uri="{FF2B5EF4-FFF2-40B4-BE49-F238E27FC236}">
                <a16:creationId xmlns:a16="http://schemas.microsoft.com/office/drawing/2014/main" id="{D1F1193F-2452-41E5-A9FF-6783ACA5DA1E}"/>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49" name="圆角矩形 148">
            <a:extLst>
              <a:ext uri="{FF2B5EF4-FFF2-40B4-BE49-F238E27FC236}">
                <a16:creationId xmlns:a16="http://schemas.microsoft.com/office/drawing/2014/main" id="{C37AE5BF-576D-2048-9A64-10FC8479C5B4}"/>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649" name="文本框 1">
            <a:extLst>
              <a:ext uri="{FF2B5EF4-FFF2-40B4-BE49-F238E27FC236}">
                <a16:creationId xmlns:a16="http://schemas.microsoft.com/office/drawing/2014/main" id="{A6E4BBCD-D388-4515-9A2D-50E91DDB057D}"/>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文本框 66567">
            <a:extLst>
              <a:ext uri="{FF2B5EF4-FFF2-40B4-BE49-F238E27FC236}">
                <a16:creationId xmlns:a16="http://schemas.microsoft.com/office/drawing/2014/main" id="{88B8EE46-B775-4CDD-A324-19859D1C4D41}"/>
              </a:ext>
            </a:extLst>
          </p:cNvPr>
          <p:cNvSpPr txBox="1">
            <a:spLocks noChangeArrowheads="1"/>
          </p:cNvSpPr>
          <p:nvPr/>
        </p:nvSpPr>
        <p:spPr bwMode="auto">
          <a:xfrm>
            <a:off x="3276600" y="6021388"/>
            <a:ext cx="1439863"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光盘的组成</a:t>
            </a:r>
          </a:p>
        </p:txBody>
      </p:sp>
      <p:sp>
        <p:nvSpPr>
          <p:cNvPr id="62466" name="文本框 66568">
            <a:extLst>
              <a:ext uri="{FF2B5EF4-FFF2-40B4-BE49-F238E27FC236}">
                <a16:creationId xmlns:a16="http://schemas.microsoft.com/office/drawing/2014/main" id="{CC038599-FF25-4D5C-99FE-C09B1D29E1EE}"/>
              </a:ext>
            </a:extLst>
          </p:cNvPr>
          <p:cNvSpPr txBox="1">
            <a:spLocks noChangeArrowheads="1"/>
          </p:cNvSpPr>
          <p:nvPr/>
        </p:nvSpPr>
        <p:spPr bwMode="auto">
          <a:xfrm>
            <a:off x="5003800" y="6021388"/>
            <a:ext cx="1511300" cy="369887"/>
          </a:xfrm>
          <a:prstGeom prst="rect">
            <a:avLst/>
          </a:prstGeom>
          <a:gradFill rotWithShape="0">
            <a:gsLst>
              <a:gs pos="0">
                <a:srgbClr val="6699FF"/>
              </a:gs>
              <a:gs pos="100000">
                <a:srgbClr val="2F46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光道结构</a:t>
            </a:r>
          </a:p>
        </p:txBody>
      </p:sp>
      <p:sp>
        <p:nvSpPr>
          <p:cNvPr id="62467" name="文本框 66569">
            <a:extLst>
              <a:ext uri="{FF2B5EF4-FFF2-40B4-BE49-F238E27FC236}">
                <a16:creationId xmlns:a16="http://schemas.microsoft.com/office/drawing/2014/main" id="{18CB2EB8-D2C9-42F6-A1DE-9F11F96C4016}"/>
              </a:ext>
            </a:extLst>
          </p:cNvPr>
          <p:cNvSpPr txBox="1">
            <a:spLocks noChangeArrowheads="1"/>
          </p:cNvSpPr>
          <p:nvPr/>
        </p:nvSpPr>
        <p:spPr bwMode="auto">
          <a:xfrm>
            <a:off x="6865938" y="6021388"/>
            <a:ext cx="2030412"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数据的表示和读写</a:t>
            </a:r>
          </a:p>
        </p:txBody>
      </p:sp>
      <p:sp>
        <p:nvSpPr>
          <p:cNvPr id="69636" name="矩形 66570">
            <a:extLst>
              <a:ext uri="{FF2B5EF4-FFF2-40B4-BE49-F238E27FC236}">
                <a16:creationId xmlns:a16="http://schemas.microsoft.com/office/drawing/2014/main" id="{C983A87D-A769-45C4-A6B1-81A211B6D301}"/>
              </a:ext>
            </a:extLst>
          </p:cNvPr>
          <p:cNvSpPr>
            <a:spLocks noChangeAspect="1" noChangeArrowheads="1" noTextEdit="1"/>
          </p:cNvSpPr>
          <p:nvPr/>
        </p:nvSpPr>
        <p:spPr bwMode="auto">
          <a:xfrm>
            <a:off x="3276600" y="2062163"/>
            <a:ext cx="5400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6589" name="组合 66588">
            <a:extLst>
              <a:ext uri="{FF2B5EF4-FFF2-40B4-BE49-F238E27FC236}">
                <a16:creationId xmlns:a16="http://schemas.microsoft.com/office/drawing/2014/main" id="{22C85877-7E2A-4381-A218-853AB81EB81C}"/>
              </a:ext>
            </a:extLst>
          </p:cNvPr>
          <p:cNvGrpSpPr>
            <a:grpSpLocks/>
          </p:cNvGrpSpPr>
          <p:nvPr/>
        </p:nvGrpSpPr>
        <p:grpSpPr bwMode="auto">
          <a:xfrm>
            <a:off x="3677444" y="2486025"/>
            <a:ext cx="4448175" cy="1949450"/>
            <a:chOff x="0" y="0"/>
            <a:chExt cx="7003" cy="3070"/>
          </a:xfrm>
        </p:grpSpPr>
        <p:pic>
          <p:nvPicPr>
            <p:cNvPr id="69758" name="图片 66589">
              <a:extLst>
                <a:ext uri="{FF2B5EF4-FFF2-40B4-BE49-F238E27FC236}">
                  <a16:creationId xmlns:a16="http://schemas.microsoft.com/office/drawing/2014/main" id="{DAAC8B08-A61E-420E-AFB6-D01473CB6CB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0" y="0"/>
              <a:ext cx="6160" cy="2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759" name="文本框 66590">
              <a:extLst>
                <a:ext uri="{FF2B5EF4-FFF2-40B4-BE49-F238E27FC236}">
                  <a16:creationId xmlns:a16="http://schemas.microsoft.com/office/drawing/2014/main" id="{91007D8B-35CF-4A08-AEED-4B88AFCBF5C2}"/>
                </a:ext>
              </a:extLst>
            </p:cNvPr>
            <p:cNvSpPr txBox="1">
              <a:spLocks noChangeArrowheads="1"/>
            </p:cNvSpPr>
            <p:nvPr/>
          </p:nvSpPr>
          <p:spPr bwMode="auto">
            <a:xfrm>
              <a:off x="0" y="2494"/>
              <a:ext cx="346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t>a </a:t>
              </a:r>
              <a:r>
                <a:rPr lang="zh-CN" altLang="en-US" b="0"/>
                <a:t>磁盘的同心环磁道</a:t>
              </a:r>
            </a:p>
          </p:txBody>
        </p:sp>
        <p:sp>
          <p:nvSpPr>
            <p:cNvPr id="69760" name="文本框 66591">
              <a:extLst>
                <a:ext uri="{FF2B5EF4-FFF2-40B4-BE49-F238E27FC236}">
                  <a16:creationId xmlns:a16="http://schemas.microsoft.com/office/drawing/2014/main" id="{2D2DAAC7-A36F-46BD-978B-253B29C8CC7F}"/>
                </a:ext>
              </a:extLst>
            </p:cNvPr>
            <p:cNvSpPr txBox="1">
              <a:spLocks noChangeArrowheads="1"/>
            </p:cNvSpPr>
            <p:nvPr/>
          </p:nvSpPr>
          <p:spPr bwMode="auto">
            <a:xfrm>
              <a:off x="3515" y="2494"/>
              <a:ext cx="348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solidFill>
                    <a:srgbClr val="CC0000"/>
                  </a:solidFill>
                </a:rPr>
                <a:t>b </a:t>
              </a:r>
              <a:r>
                <a:rPr lang="zh-CN" altLang="en-US" b="0">
                  <a:solidFill>
                    <a:srgbClr val="CC0000"/>
                  </a:solidFill>
                </a:rPr>
                <a:t>光盘的螺旋线光道</a:t>
              </a:r>
            </a:p>
          </p:txBody>
        </p:sp>
      </p:grpSp>
      <p:grpSp>
        <p:nvGrpSpPr>
          <p:cNvPr id="69639" name="组合 66595">
            <a:extLst>
              <a:ext uri="{FF2B5EF4-FFF2-40B4-BE49-F238E27FC236}">
                <a16:creationId xmlns:a16="http://schemas.microsoft.com/office/drawing/2014/main" id="{7D4F710C-9AAF-4ABD-BBB6-352363133766}"/>
              </a:ext>
            </a:extLst>
          </p:cNvPr>
          <p:cNvGrpSpPr>
            <a:grpSpLocks/>
          </p:cNvGrpSpPr>
          <p:nvPr/>
        </p:nvGrpSpPr>
        <p:grpSpPr bwMode="auto">
          <a:xfrm>
            <a:off x="250825" y="2133600"/>
            <a:ext cx="2879725" cy="719138"/>
            <a:chOff x="0" y="0"/>
            <a:chExt cx="4535" cy="1134"/>
          </a:xfrm>
        </p:grpSpPr>
        <p:sp>
          <p:nvSpPr>
            <p:cNvPr id="67620" name="圆角矩形 66596">
              <a:extLst>
                <a:ext uri="{FF2B5EF4-FFF2-40B4-BE49-F238E27FC236}">
                  <a16:creationId xmlns:a16="http://schemas.microsoft.com/office/drawing/2014/main" id="{2D21EC84-4BA5-3B41-A732-4F87495B7A6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36" name="组合 66597">
              <a:extLst>
                <a:ext uri="{FF2B5EF4-FFF2-40B4-BE49-F238E27FC236}">
                  <a16:creationId xmlns:a16="http://schemas.microsoft.com/office/drawing/2014/main" id="{78BB8AB1-3F7A-498E-8B3C-B80F6B879BAC}"/>
                </a:ext>
              </a:extLst>
            </p:cNvPr>
            <p:cNvGrpSpPr>
              <a:grpSpLocks/>
            </p:cNvGrpSpPr>
            <p:nvPr/>
          </p:nvGrpSpPr>
          <p:grpSpPr bwMode="auto">
            <a:xfrm>
              <a:off x="0" y="0"/>
              <a:ext cx="4535" cy="1134"/>
              <a:chOff x="0" y="0"/>
              <a:chExt cx="7000" cy="2322"/>
            </a:xfrm>
          </p:grpSpPr>
          <p:sp>
            <p:nvSpPr>
              <p:cNvPr id="69739" name="圆角矩形 66598">
                <a:extLst>
                  <a:ext uri="{FF2B5EF4-FFF2-40B4-BE49-F238E27FC236}">
                    <a16:creationId xmlns:a16="http://schemas.microsoft.com/office/drawing/2014/main" id="{56B25BAE-E4E1-464B-A906-84F6625DFCED}"/>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40" name="组合 66599">
                <a:extLst>
                  <a:ext uri="{FF2B5EF4-FFF2-40B4-BE49-F238E27FC236}">
                    <a16:creationId xmlns:a16="http://schemas.microsoft.com/office/drawing/2014/main" id="{9E93FE0B-4DC5-46CA-B97F-A1098458BE8D}"/>
                  </a:ext>
                </a:extLst>
              </p:cNvPr>
              <p:cNvGrpSpPr>
                <a:grpSpLocks/>
              </p:cNvGrpSpPr>
              <p:nvPr/>
            </p:nvGrpSpPr>
            <p:grpSpPr bwMode="auto">
              <a:xfrm>
                <a:off x="0" y="225"/>
                <a:ext cx="7000" cy="1935"/>
                <a:chOff x="0" y="0"/>
                <a:chExt cx="2800" cy="774"/>
              </a:xfrm>
            </p:grpSpPr>
            <p:sp>
              <p:nvSpPr>
                <p:cNvPr id="69741" name="直接连接符 66600">
                  <a:extLst>
                    <a:ext uri="{FF2B5EF4-FFF2-40B4-BE49-F238E27FC236}">
                      <a16:creationId xmlns:a16="http://schemas.microsoft.com/office/drawing/2014/main" id="{8DE22870-983F-4CC4-A85A-94297645088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2" name="直接连接符 66601">
                  <a:extLst>
                    <a:ext uri="{FF2B5EF4-FFF2-40B4-BE49-F238E27FC236}">
                      <a16:creationId xmlns:a16="http://schemas.microsoft.com/office/drawing/2014/main" id="{57A57CB1-6CDC-4382-8B14-46617FB90B92}"/>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3" name="直接连接符 66602">
                  <a:extLst>
                    <a:ext uri="{FF2B5EF4-FFF2-40B4-BE49-F238E27FC236}">
                      <a16:creationId xmlns:a16="http://schemas.microsoft.com/office/drawing/2014/main" id="{7132CA85-1DC1-40F4-B990-A81EBA62895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4" name="直接连接符 66603">
                  <a:extLst>
                    <a:ext uri="{FF2B5EF4-FFF2-40B4-BE49-F238E27FC236}">
                      <a16:creationId xmlns:a16="http://schemas.microsoft.com/office/drawing/2014/main" id="{0404A34E-631E-453B-A777-EBD9B98B5A08}"/>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5" name="直接连接符 66604">
                  <a:extLst>
                    <a:ext uri="{FF2B5EF4-FFF2-40B4-BE49-F238E27FC236}">
                      <a16:creationId xmlns:a16="http://schemas.microsoft.com/office/drawing/2014/main" id="{4BEC1AC2-680E-4F64-ADF8-7A21BF555C6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6" name="直接连接符 66605">
                  <a:extLst>
                    <a:ext uri="{FF2B5EF4-FFF2-40B4-BE49-F238E27FC236}">
                      <a16:creationId xmlns:a16="http://schemas.microsoft.com/office/drawing/2014/main" id="{99112317-6A3D-4A3E-B384-31B893415E2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7" name="直接连接符 66606">
                  <a:extLst>
                    <a:ext uri="{FF2B5EF4-FFF2-40B4-BE49-F238E27FC236}">
                      <a16:creationId xmlns:a16="http://schemas.microsoft.com/office/drawing/2014/main" id="{ACB99E47-36AE-4F0F-8630-632D504ACE9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8" name="直接连接符 66607">
                  <a:extLst>
                    <a:ext uri="{FF2B5EF4-FFF2-40B4-BE49-F238E27FC236}">
                      <a16:creationId xmlns:a16="http://schemas.microsoft.com/office/drawing/2014/main" id="{E8D688B1-CC65-4AF7-8E28-D7CC5FCD8C4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9" name="直接连接符 66608">
                  <a:extLst>
                    <a:ext uri="{FF2B5EF4-FFF2-40B4-BE49-F238E27FC236}">
                      <a16:creationId xmlns:a16="http://schemas.microsoft.com/office/drawing/2014/main" id="{CFF33EC6-C9C7-4EF4-B3EB-F0A3CB4C4E2D}"/>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0" name="直接连接符 66609">
                  <a:extLst>
                    <a:ext uri="{FF2B5EF4-FFF2-40B4-BE49-F238E27FC236}">
                      <a16:creationId xmlns:a16="http://schemas.microsoft.com/office/drawing/2014/main" id="{39B97B89-29B8-40E9-BDB0-D3B88690756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1" name="直接连接符 66610">
                  <a:extLst>
                    <a:ext uri="{FF2B5EF4-FFF2-40B4-BE49-F238E27FC236}">
                      <a16:creationId xmlns:a16="http://schemas.microsoft.com/office/drawing/2014/main" id="{AFB6DC59-AF42-4941-9656-D950D3829758}"/>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2" name="直接连接符 66611">
                  <a:extLst>
                    <a:ext uri="{FF2B5EF4-FFF2-40B4-BE49-F238E27FC236}">
                      <a16:creationId xmlns:a16="http://schemas.microsoft.com/office/drawing/2014/main" id="{3820E7AC-6416-4D01-B217-397146BC0CFD}"/>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3" name="直接连接符 66612">
                  <a:extLst>
                    <a:ext uri="{FF2B5EF4-FFF2-40B4-BE49-F238E27FC236}">
                      <a16:creationId xmlns:a16="http://schemas.microsoft.com/office/drawing/2014/main" id="{98F28D7E-6DB4-4BCA-A114-A8C05CF7C40C}"/>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4" name="直接连接符 66613">
                  <a:extLst>
                    <a:ext uri="{FF2B5EF4-FFF2-40B4-BE49-F238E27FC236}">
                      <a16:creationId xmlns:a16="http://schemas.microsoft.com/office/drawing/2014/main" id="{CD704683-BE04-4D4A-B0E5-3B2110ACE411}"/>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5" name="直接连接符 66614">
                  <a:extLst>
                    <a:ext uri="{FF2B5EF4-FFF2-40B4-BE49-F238E27FC236}">
                      <a16:creationId xmlns:a16="http://schemas.microsoft.com/office/drawing/2014/main" id="{6CE176D9-FAAD-41F3-A90D-BA72152C764E}"/>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6" name="直接连接符 66615">
                  <a:extLst>
                    <a:ext uri="{FF2B5EF4-FFF2-40B4-BE49-F238E27FC236}">
                      <a16:creationId xmlns:a16="http://schemas.microsoft.com/office/drawing/2014/main" id="{45EEFBD5-0EC3-4C71-AE63-0EC8F062FAF8}"/>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7" name="直接连接符 66616">
                  <a:extLst>
                    <a:ext uri="{FF2B5EF4-FFF2-40B4-BE49-F238E27FC236}">
                      <a16:creationId xmlns:a16="http://schemas.microsoft.com/office/drawing/2014/main" id="{26DF5887-0CD2-4F93-B8E1-DC8CC783436A}"/>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37" name="圆角矩形 66617">
              <a:hlinkClick r:id="rId3" action="ppaction://hlinksldjump"/>
              <a:extLst>
                <a:ext uri="{FF2B5EF4-FFF2-40B4-BE49-F238E27FC236}">
                  <a16:creationId xmlns:a16="http://schemas.microsoft.com/office/drawing/2014/main" id="{1B5AB83F-2181-45FF-BA2F-1770E028250D}"/>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38" name="文本框 66618">
              <a:hlinkClick r:id="rId3" action="ppaction://hlinksldjump"/>
              <a:extLst>
                <a:ext uri="{FF2B5EF4-FFF2-40B4-BE49-F238E27FC236}">
                  <a16:creationId xmlns:a16="http://schemas.microsoft.com/office/drawing/2014/main" id="{D65A5649-B780-466F-926F-1A4CA4FC9767}"/>
                </a:ext>
              </a:extLst>
            </p:cNvPr>
            <p:cNvSpPr txBox="1">
              <a:spLocks noChangeArrowheads="1"/>
            </p:cNvSpPr>
            <p:nvPr/>
          </p:nvSpPr>
          <p:spPr bwMode="auto">
            <a:xfrm>
              <a:off x="567" y="227"/>
              <a:ext cx="311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ea typeface="黑体" panose="02010609060101010101" pitchFamily="49" charset="-122"/>
                </a:rPr>
                <a:t>构成及读写原理</a:t>
              </a:r>
            </a:p>
          </p:txBody>
        </p:sp>
      </p:grpSp>
      <p:grpSp>
        <p:nvGrpSpPr>
          <p:cNvPr id="69640" name="组合 66619">
            <a:extLst>
              <a:ext uri="{FF2B5EF4-FFF2-40B4-BE49-F238E27FC236}">
                <a16:creationId xmlns:a16="http://schemas.microsoft.com/office/drawing/2014/main" id="{ACF9B512-4789-42A8-B4ED-173DFC23973B}"/>
              </a:ext>
            </a:extLst>
          </p:cNvPr>
          <p:cNvGrpSpPr>
            <a:grpSpLocks/>
          </p:cNvGrpSpPr>
          <p:nvPr/>
        </p:nvGrpSpPr>
        <p:grpSpPr bwMode="auto">
          <a:xfrm>
            <a:off x="250825" y="3213100"/>
            <a:ext cx="2879725" cy="720725"/>
            <a:chOff x="0" y="0"/>
            <a:chExt cx="4535" cy="1134"/>
          </a:xfrm>
        </p:grpSpPr>
        <p:sp>
          <p:nvSpPr>
            <p:cNvPr id="67644" name="圆角矩形 66620">
              <a:extLst>
                <a:ext uri="{FF2B5EF4-FFF2-40B4-BE49-F238E27FC236}">
                  <a16:creationId xmlns:a16="http://schemas.microsoft.com/office/drawing/2014/main" id="{9AE30AFD-9FBD-E848-BA9F-5B7C9E81230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13" name="组合 66621">
              <a:extLst>
                <a:ext uri="{FF2B5EF4-FFF2-40B4-BE49-F238E27FC236}">
                  <a16:creationId xmlns:a16="http://schemas.microsoft.com/office/drawing/2014/main" id="{55DFEF78-6FFD-4FF9-83A7-A9BD8ECD76B5}"/>
                </a:ext>
              </a:extLst>
            </p:cNvPr>
            <p:cNvGrpSpPr>
              <a:grpSpLocks/>
            </p:cNvGrpSpPr>
            <p:nvPr/>
          </p:nvGrpSpPr>
          <p:grpSpPr bwMode="auto">
            <a:xfrm>
              <a:off x="0" y="0"/>
              <a:ext cx="4535" cy="1134"/>
              <a:chOff x="0" y="0"/>
              <a:chExt cx="7000" cy="2322"/>
            </a:xfrm>
          </p:grpSpPr>
          <p:sp>
            <p:nvSpPr>
              <p:cNvPr id="69716" name="圆角矩形 66622">
                <a:extLst>
                  <a:ext uri="{FF2B5EF4-FFF2-40B4-BE49-F238E27FC236}">
                    <a16:creationId xmlns:a16="http://schemas.microsoft.com/office/drawing/2014/main" id="{0BA5D4AA-BFA9-4C49-8728-971072C044AE}"/>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17" name="组合 66623">
                <a:extLst>
                  <a:ext uri="{FF2B5EF4-FFF2-40B4-BE49-F238E27FC236}">
                    <a16:creationId xmlns:a16="http://schemas.microsoft.com/office/drawing/2014/main" id="{9C268924-2319-4FCC-A032-D3C287C2F2AD}"/>
                  </a:ext>
                </a:extLst>
              </p:cNvPr>
              <p:cNvGrpSpPr>
                <a:grpSpLocks/>
              </p:cNvGrpSpPr>
              <p:nvPr/>
            </p:nvGrpSpPr>
            <p:grpSpPr bwMode="auto">
              <a:xfrm>
                <a:off x="0" y="225"/>
                <a:ext cx="7000" cy="1935"/>
                <a:chOff x="0" y="0"/>
                <a:chExt cx="2800" cy="774"/>
              </a:xfrm>
            </p:grpSpPr>
            <p:sp>
              <p:nvSpPr>
                <p:cNvPr id="69718" name="直接连接符 66624">
                  <a:extLst>
                    <a:ext uri="{FF2B5EF4-FFF2-40B4-BE49-F238E27FC236}">
                      <a16:creationId xmlns:a16="http://schemas.microsoft.com/office/drawing/2014/main" id="{073867AB-5562-4F1B-A197-381DEC0C78D4}"/>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6625">
                  <a:extLst>
                    <a:ext uri="{FF2B5EF4-FFF2-40B4-BE49-F238E27FC236}">
                      <a16:creationId xmlns:a16="http://schemas.microsoft.com/office/drawing/2014/main" id="{A4D0BC2C-DCFE-4C46-A2CF-557C549F3883}"/>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直接连接符 66626">
                  <a:extLst>
                    <a:ext uri="{FF2B5EF4-FFF2-40B4-BE49-F238E27FC236}">
                      <a16:creationId xmlns:a16="http://schemas.microsoft.com/office/drawing/2014/main" id="{EE4219FC-A410-4A12-BB6C-0E2FB61E3EC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直接连接符 66627">
                  <a:extLst>
                    <a:ext uri="{FF2B5EF4-FFF2-40B4-BE49-F238E27FC236}">
                      <a16:creationId xmlns:a16="http://schemas.microsoft.com/office/drawing/2014/main" id="{7BF6F16E-EB04-4141-8D5A-6C76FD12DBA0}"/>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直接连接符 66628">
                  <a:extLst>
                    <a:ext uri="{FF2B5EF4-FFF2-40B4-BE49-F238E27FC236}">
                      <a16:creationId xmlns:a16="http://schemas.microsoft.com/office/drawing/2014/main" id="{59A0FBD4-5375-45AA-8CB7-FB03F6A97BA1}"/>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直接连接符 66629">
                  <a:extLst>
                    <a:ext uri="{FF2B5EF4-FFF2-40B4-BE49-F238E27FC236}">
                      <a16:creationId xmlns:a16="http://schemas.microsoft.com/office/drawing/2014/main" id="{08A5CB76-4D1E-49E5-ABDD-FAA2C045CD06}"/>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4" name="直接连接符 66630">
                  <a:extLst>
                    <a:ext uri="{FF2B5EF4-FFF2-40B4-BE49-F238E27FC236}">
                      <a16:creationId xmlns:a16="http://schemas.microsoft.com/office/drawing/2014/main" id="{46A3E2F0-97E4-49CA-8993-5C413710BCC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5" name="直接连接符 66631">
                  <a:extLst>
                    <a:ext uri="{FF2B5EF4-FFF2-40B4-BE49-F238E27FC236}">
                      <a16:creationId xmlns:a16="http://schemas.microsoft.com/office/drawing/2014/main" id="{7F6956C3-EE40-4C77-AC66-D48FED5AB00B}"/>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6" name="直接连接符 66632">
                  <a:extLst>
                    <a:ext uri="{FF2B5EF4-FFF2-40B4-BE49-F238E27FC236}">
                      <a16:creationId xmlns:a16="http://schemas.microsoft.com/office/drawing/2014/main" id="{BC70B8C1-CBBF-4BC8-99AB-044E306979E4}"/>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7" name="直接连接符 66633">
                  <a:extLst>
                    <a:ext uri="{FF2B5EF4-FFF2-40B4-BE49-F238E27FC236}">
                      <a16:creationId xmlns:a16="http://schemas.microsoft.com/office/drawing/2014/main" id="{231DABA9-9995-45C1-81E8-24B78D7FD1B3}"/>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8" name="直接连接符 66634">
                  <a:extLst>
                    <a:ext uri="{FF2B5EF4-FFF2-40B4-BE49-F238E27FC236}">
                      <a16:creationId xmlns:a16="http://schemas.microsoft.com/office/drawing/2014/main" id="{016951E8-D9E5-4C4A-ADAB-0EB6F1D14D8C}"/>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9" name="直接连接符 66635">
                  <a:extLst>
                    <a:ext uri="{FF2B5EF4-FFF2-40B4-BE49-F238E27FC236}">
                      <a16:creationId xmlns:a16="http://schemas.microsoft.com/office/drawing/2014/main" id="{CEBA7845-0D3E-4C02-BB3B-7980234ED91F}"/>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0" name="直接连接符 66636">
                  <a:extLst>
                    <a:ext uri="{FF2B5EF4-FFF2-40B4-BE49-F238E27FC236}">
                      <a16:creationId xmlns:a16="http://schemas.microsoft.com/office/drawing/2014/main" id="{9ECE3D5C-4F31-4C90-92D5-2A44D4A4DCF9}"/>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1" name="直接连接符 66637">
                  <a:extLst>
                    <a:ext uri="{FF2B5EF4-FFF2-40B4-BE49-F238E27FC236}">
                      <a16:creationId xmlns:a16="http://schemas.microsoft.com/office/drawing/2014/main" id="{2756705E-8059-4B84-983A-7189693A24A0}"/>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2" name="直接连接符 66638">
                  <a:extLst>
                    <a:ext uri="{FF2B5EF4-FFF2-40B4-BE49-F238E27FC236}">
                      <a16:creationId xmlns:a16="http://schemas.microsoft.com/office/drawing/2014/main" id="{82AC60FD-4D5C-43B8-8D23-D652BB33D10C}"/>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3" name="直接连接符 66639">
                  <a:extLst>
                    <a:ext uri="{FF2B5EF4-FFF2-40B4-BE49-F238E27FC236}">
                      <a16:creationId xmlns:a16="http://schemas.microsoft.com/office/drawing/2014/main" id="{5D1049DA-CAB1-473D-826A-F12462FF06AD}"/>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4" name="直接连接符 66640">
                  <a:extLst>
                    <a:ext uri="{FF2B5EF4-FFF2-40B4-BE49-F238E27FC236}">
                      <a16:creationId xmlns:a16="http://schemas.microsoft.com/office/drawing/2014/main" id="{286AEAC7-924F-4670-808E-33794B6262F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14" name="圆角矩形 66641">
              <a:extLst>
                <a:ext uri="{FF2B5EF4-FFF2-40B4-BE49-F238E27FC236}">
                  <a16:creationId xmlns:a16="http://schemas.microsoft.com/office/drawing/2014/main" id="{A4BA9A9D-128A-46C1-80BB-F9843FDA3EBB}"/>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15" name="文本框 66642">
              <a:hlinkClick r:id="rId4" action="ppaction://hlinksldjump"/>
              <a:extLst>
                <a:ext uri="{FF2B5EF4-FFF2-40B4-BE49-F238E27FC236}">
                  <a16:creationId xmlns:a16="http://schemas.microsoft.com/office/drawing/2014/main" id="{B273F286-600A-4145-A788-F82ADF81AE83}"/>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69641" name="组合 66643">
            <a:extLst>
              <a:ext uri="{FF2B5EF4-FFF2-40B4-BE49-F238E27FC236}">
                <a16:creationId xmlns:a16="http://schemas.microsoft.com/office/drawing/2014/main" id="{60E2EA6F-EF20-466A-837A-8FAB93023FF3}"/>
              </a:ext>
            </a:extLst>
          </p:cNvPr>
          <p:cNvGrpSpPr>
            <a:grpSpLocks/>
          </p:cNvGrpSpPr>
          <p:nvPr/>
        </p:nvGrpSpPr>
        <p:grpSpPr bwMode="auto">
          <a:xfrm>
            <a:off x="250825" y="4294188"/>
            <a:ext cx="2879725" cy="719137"/>
            <a:chOff x="0" y="0"/>
            <a:chExt cx="4535" cy="1134"/>
          </a:xfrm>
        </p:grpSpPr>
        <p:sp>
          <p:nvSpPr>
            <p:cNvPr id="67668" name="圆角矩形 66644">
              <a:extLst>
                <a:ext uri="{FF2B5EF4-FFF2-40B4-BE49-F238E27FC236}">
                  <a16:creationId xmlns:a16="http://schemas.microsoft.com/office/drawing/2014/main" id="{C2926F04-A33B-4842-B060-E85F4124795B}"/>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90" name="组合 66645">
              <a:extLst>
                <a:ext uri="{FF2B5EF4-FFF2-40B4-BE49-F238E27FC236}">
                  <a16:creationId xmlns:a16="http://schemas.microsoft.com/office/drawing/2014/main" id="{3F1E5EDA-7F28-4418-B627-639577814CDB}"/>
                </a:ext>
              </a:extLst>
            </p:cNvPr>
            <p:cNvGrpSpPr>
              <a:grpSpLocks/>
            </p:cNvGrpSpPr>
            <p:nvPr/>
          </p:nvGrpSpPr>
          <p:grpSpPr bwMode="auto">
            <a:xfrm>
              <a:off x="0" y="0"/>
              <a:ext cx="4535" cy="1134"/>
              <a:chOff x="0" y="0"/>
              <a:chExt cx="7000" cy="2322"/>
            </a:xfrm>
          </p:grpSpPr>
          <p:sp>
            <p:nvSpPr>
              <p:cNvPr id="69693" name="圆角矩形 66646">
                <a:extLst>
                  <a:ext uri="{FF2B5EF4-FFF2-40B4-BE49-F238E27FC236}">
                    <a16:creationId xmlns:a16="http://schemas.microsoft.com/office/drawing/2014/main" id="{46460FC3-F30D-48D7-AD6C-EAC822EB7868}"/>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94" name="组合 66647">
                <a:extLst>
                  <a:ext uri="{FF2B5EF4-FFF2-40B4-BE49-F238E27FC236}">
                    <a16:creationId xmlns:a16="http://schemas.microsoft.com/office/drawing/2014/main" id="{CCEBE5CF-89A0-4B08-B811-9845A592D85D}"/>
                  </a:ext>
                </a:extLst>
              </p:cNvPr>
              <p:cNvGrpSpPr>
                <a:grpSpLocks/>
              </p:cNvGrpSpPr>
              <p:nvPr/>
            </p:nvGrpSpPr>
            <p:grpSpPr bwMode="auto">
              <a:xfrm>
                <a:off x="0" y="225"/>
                <a:ext cx="7000" cy="1935"/>
                <a:chOff x="0" y="0"/>
                <a:chExt cx="2800" cy="774"/>
              </a:xfrm>
            </p:grpSpPr>
            <p:sp>
              <p:nvSpPr>
                <p:cNvPr id="69695" name="直接连接符 66648">
                  <a:extLst>
                    <a:ext uri="{FF2B5EF4-FFF2-40B4-BE49-F238E27FC236}">
                      <a16:creationId xmlns:a16="http://schemas.microsoft.com/office/drawing/2014/main" id="{B8EA75C0-3015-4176-B713-A22DA8C2DC53}"/>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6649">
                  <a:extLst>
                    <a:ext uri="{FF2B5EF4-FFF2-40B4-BE49-F238E27FC236}">
                      <a16:creationId xmlns:a16="http://schemas.microsoft.com/office/drawing/2014/main" id="{15598BEE-DD55-4094-9FEA-EDB14AFDF624}"/>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7" name="直接连接符 66650">
                  <a:extLst>
                    <a:ext uri="{FF2B5EF4-FFF2-40B4-BE49-F238E27FC236}">
                      <a16:creationId xmlns:a16="http://schemas.microsoft.com/office/drawing/2014/main" id="{60535404-2472-4CA5-8F0D-E03743E2C168}"/>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8" name="直接连接符 66651">
                  <a:extLst>
                    <a:ext uri="{FF2B5EF4-FFF2-40B4-BE49-F238E27FC236}">
                      <a16:creationId xmlns:a16="http://schemas.microsoft.com/office/drawing/2014/main" id="{6F1AC590-8634-47AB-BB7D-FDE18B099E2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6652">
                  <a:extLst>
                    <a:ext uri="{FF2B5EF4-FFF2-40B4-BE49-F238E27FC236}">
                      <a16:creationId xmlns:a16="http://schemas.microsoft.com/office/drawing/2014/main" id="{5829C6FA-6EC3-495F-B2F0-4B9FC84F5FB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6653">
                  <a:extLst>
                    <a:ext uri="{FF2B5EF4-FFF2-40B4-BE49-F238E27FC236}">
                      <a16:creationId xmlns:a16="http://schemas.microsoft.com/office/drawing/2014/main" id="{E3D15734-AB2C-4C41-B846-2AE2BC330F6C}"/>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6654">
                  <a:extLst>
                    <a:ext uri="{FF2B5EF4-FFF2-40B4-BE49-F238E27FC236}">
                      <a16:creationId xmlns:a16="http://schemas.microsoft.com/office/drawing/2014/main" id="{3B3135EE-6204-4FF7-8F9A-07E1295C12BB}"/>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6655">
                  <a:extLst>
                    <a:ext uri="{FF2B5EF4-FFF2-40B4-BE49-F238E27FC236}">
                      <a16:creationId xmlns:a16="http://schemas.microsoft.com/office/drawing/2014/main" id="{F2F2223E-7469-41ED-9F8D-89497FDC4F26}"/>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6656">
                  <a:extLst>
                    <a:ext uri="{FF2B5EF4-FFF2-40B4-BE49-F238E27FC236}">
                      <a16:creationId xmlns:a16="http://schemas.microsoft.com/office/drawing/2014/main" id="{F0919D18-6094-4945-95EF-77C7FE252EEF}"/>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6657">
                  <a:extLst>
                    <a:ext uri="{FF2B5EF4-FFF2-40B4-BE49-F238E27FC236}">
                      <a16:creationId xmlns:a16="http://schemas.microsoft.com/office/drawing/2014/main" id="{F6A3714B-B59A-40A9-BF3F-842316EC4E5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6658">
                  <a:extLst>
                    <a:ext uri="{FF2B5EF4-FFF2-40B4-BE49-F238E27FC236}">
                      <a16:creationId xmlns:a16="http://schemas.microsoft.com/office/drawing/2014/main" id="{CE3ABF67-0730-4381-BF86-4167702DC1F3}"/>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6659">
                  <a:extLst>
                    <a:ext uri="{FF2B5EF4-FFF2-40B4-BE49-F238E27FC236}">
                      <a16:creationId xmlns:a16="http://schemas.microsoft.com/office/drawing/2014/main" id="{BCA5B032-A77C-48FE-B83B-2B84EB5E9614}"/>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6660">
                  <a:extLst>
                    <a:ext uri="{FF2B5EF4-FFF2-40B4-BE49-F238E27FC236}">
                      <a16:creationId xmlns:a16="http://schemas.microsoft.com/office/drawing/2014/main" id="{14B78162-AC24-4638-825A-9C8FCF19A75E}"/>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6661">
                  <a:extLst>
                    <a:ext uri="{FF2B5EF4-FFF2-40B4-BE49-F238E27FC236}">
                      <a16:creationId xmlns:a16="http://schemas.microsoft.com/office/drawing/2014/main" id="{2047491F-CF00-4220-94A3-1048410943B8}"/>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6662">
                  <a:extLst>
                    <a:ext uri="{FF2B5EF4-FFF2-40B4-BE49-F238E27FC236}">
                      <a16:creationId xmlns:a16="http://schemas.microsoft.com/office/drawing/2014/main" id="{1BA6E981-264B-47C6-BF2D-B3B4BABE7E95}"/>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6663">
                  <a:extLst>
                    <a:ext uri="{FF2B5EF4-FFF2-40B4-BE49-F238E27FC236}">
                      <a16:creationId xmlns:a16="http://schemas.microsoft.com/office/drawing/2014/main" id="{75B8D50A-1EFF-47F7-856A-E5D669F646FC}"/>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6664">
                  <a:extLst>
                    <a:ext uri="{FF2B5EF4-FFF2-40B4-BE49-F238E27FC236}">
                      <a16:creationId xmlns:a16="http://schemas.microsoft.com/office/drawing/2014/main" id="{2E5E19AD-3D03-4E82-9891-89FCCB411D98}"/>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91" name="圆角矩形 66665">
              <a:hlinkClick r:id="rId5" action="ppaction://hlinksldjump"/>
              <a:extLst>
                <a:ext uri="{FF2B5EF4-FFF2-40B4-BE49-F238E27FC236}">
                  <a16:creationId xmlns:a16="http://schemas.microsoft.com/office/drawing/2014/main" id="{0BAAA647-011D-480C-8739-F31ED015BA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92" name="文本框 66666">
              <a:hlinkClick r:id="rId5" action="ppaction://hlinksldjump"/>
              <a:extLst>
                <a:ext uri="{FF2B5EF4-FFF2-40B4-BE49-F238E27FC236}">
                  <a16:creationId xmlns:a16="http://schemas.microsoft.com/office/drawing/2014/main" id="{057FF6E7-64C5-4600-8681-BF8F6938A005}"/>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1600" b="0"/>
            </a:p>
          </p:txBody>
        </p:sp>
      </p:grpSp>
      <p:grpSp>
        <p:nvGrpSpPr>
          <p:cNvPr id="69643" name="组合 65591">
            <a:extLst>
              <a:ext uri="{FF2B5EF4-FFF2-40B4-BE49-F238E27FC236}">
                <a16:creationId xmlns:a16="http://schemas.microsoft.com/office/drawing/2014/main" id="{D1BBDC10-F4DF-490F-84E0-E84ED67EDBAE}"/>
              </a:ext>
            </a:extLst>
          </p:cNvPr>
          <p:cNvGrpSpPr>
            <a:grpSpLocks/>
          </p:cNvGrpSpPr>
          <p:nvPr/>
        </p:nvGrpSpPr>
        <p:grpSpPr bwMode="auto">
          <a:xfrm>
            <a:off x="250825" y="5284788"/>
            <a:ext cx="2879725" cy="719137"/>
            <a:chOff x="0" y="0"/>
            <a:chExt cx="4535" cy="1134"/>
          </a:xfrm>
        </p:grpSpPr>
        <p:sp>
          <p:nvSpPr>
            <p:cNvPr id="175" name="圆角矩形 65592">
              <a:extLst>
                <a:ext uri="{FF2B5EF4-FFF2-40B4-BE49-F238E27FC236}">
                  <a16:creationId xmlns:a16="http://schemas.microsoft.com/office/drawing/2014/main" id="{79D00633-243F-D848-905A-7957DA82E5B3}"/>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67" name="组合 65593">
              <a:extLst>
                <a:ext uri="{FF2B5EF4-FFF2-40B4-BE49-F238E27FC236}">
                  <a16:creationId xmlns:a16="http://schemas.microsoft.com/office/drawing/2014/main" id="{5786944D-FF37-440A-8B6A-2FE88086F1EA}"/>
                </a:ext>
              </a:extLst>
            </p:cNvPr>
            <p:cNvGrpSpPr>
              <a:grpSpLocks/>
            </p:cNvGrpSpPr>
            <p:nvPr/>
          </p:nvGrpSpPr>
          <p:grpSpPr bwMode="auto">
            <a:xfrm>
              <a:off x="0" y="0"/>
              <a:ext cx="4535" cy="1134"/>
              <a:chOff x="0" y="0"/>
              <a:chExt cx="7000" cy="2322"/>
            </a:xfrm>
          </p:grpSpPr>
          <p:sp>
            <p:nvSpPr>
              <p:cNvPr id="69670" name="圆角矩形 65594">
                <a:extLst>
                  <a:ext uri="{FF2B5EF4-FFF2-40B4-BE49-F238E27FC236}">
                    <a16:creationId xmlns:a16="http://schemas.microsoft.com/office/drawing/2014/main" id="{40E3988F-E38C-4845-8AB9-D34A7FBE70D7}"/>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71" name="组合 65595">
                <a:extLst>
                  <a:ext uri="{FF2B5EF4-FFF2-40B4-BE49-F238E27FC236}">
                    <a16:creationId xmlns:a16="http://schemas.microsoft.com/office/drawing/2014/main" id="{24CFED77-62C4-4DEA-ACA3-5FCD450BFDC4}"/>
                  </a:ext>
                </a:extLst>
              </p:cNvPr>
              <p:cNvGrpSpPr>
                <a:grpSpLocks/>
              </p:cNvGrpSpPr>
              <p:nvPr/>
            </p:nvGrpSpPr>
            <p:grpSpPr bwMode="auto">
              <a:xfrm>
                <a:off x="0" y="225"/>
                <a:ext cx="7000" cy="1935"/>
                <a:chOff x="0" y="0"/>
                <a:chExt cx="2800" cy="774"/>
              </a:xfrm>
            </p:grpSpPr>
            <p:sp>
              <p:nvSpPr>
                <p:cNvPr id="69672" name="直接连接符 65596">
                  <a:extLst>
                    <a:ext uri="{FF2B5EF4-FFF2-40B4-BE49-F238E27FC236}">
                      <a16:creationId xmlns:a16="http://schemas.microsoft.com/office/drawing/2014/main" id="{3EE354D1-E191-49E1-A269-0D9C0A63949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5597">
                  <a:extLst>
                    <a:ext uri="{FF2B5EF4-FFF2-40B4-BE49-F238E27FC236}">
                      <a16:creationId xmlns:a16="http://schemas.microsoft.com/office/drawing/2014/main" id="{1AB4FC0E-BE92-449B-B35C-7DAFE70A4BAA}"/>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5598">
                  <a:extLst>
                    <a:ext uri="{FF2B5EF4-FFF2-40B4-BE49-F238E27FC236}">
                      <a16:creationId xmlns:a16="http://schemas.microsoft.com/office/drawing/2014/main" id="{A6F0C8A1-52EA-4135-80B9-AFD195658FB2}"/>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5599">
                  <a:extLst>
                    <a:ext uri="{FF2B5EF4-FFF2-40B4-BE49-F238E27FC236}">
                      <a16:creationId xmlns:a16="http://schemas.microsoft.com/office/drawing/2014/main" id="{76970A3B-5FFB-497F-90A7-31229F6B92D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直接连接符 65600">
                  <a:extLst>
                    <a:ext uri="{FF2B5EF4-FFF2-40B4-BE49-F238E27FC236}">
                      <a16:creationId xmlns:a16="http://schemas.microsoft.com/office/drawing/2014/main" id="{60C1AFEE-B4DD-4BDE-AC6E-F46D9F7D713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7" name="直接连接符 65601">
                  <a:extLst>
                    <a:ext uri="{FF2B5EF4-FFF2-40B4-BE49-F238E27FC236}">
                      <a16:creationId xmlns:a16="http://schemas.microsoft.com/office/drawing/2014/main" id="{1ED52A04-0A0D-4992-8388-03527B501823}"/>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8" name="直接连接符 65602">
                  <a:extLst>
                    <a:ext uri="{FF2B5EF4-FFF2-40B4-BE49-F238E27FC236}">
                      <a16:creationId xmlns:a16="http://schemas.microsoft.com/office/drawing/2014/main" id="{6C95D851-4884-47D2-810B-374A08EF5881}"/>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5603">
                  <a:extLst>
                    <a:ext uri="{FF2B5EF4-FFF2-40B4-BE49-F238E27FC236}">
                      <a16:creationId xmlns:a16="http://schemas.microsoft.com/office/drawing/2014/main" id="{11161819-6F11-4735-A783-5338A08E9F6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5604">
                  <a:extLst>
                    <a:ext uri="{FF2B5EF4-FFF2-40B4-BE49-F238E27FC236}">
                      <a16:creationId xmlns:a16="http://schemas.microsoft.com/office/drawing/2014/main" id="{223C057B-D7C8-4E60-8DD3-1689C3288B1B}"/>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5605">
                  <a:extLst>
                    <a:ext uri="{FF2B5EF4-FFF2-40B4-BE49-F238E27FC236}">
                      <a16:creationId xmlns:a16="http://schemas.microsoft.com/office/drawing/2014/main" id="{D8BEDBA7-D26D-439F-963E-1E059DC6878E}"/>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5606">
                  <a:extLst>
                    <a:ext uri="{FF2B5EF4-FFF2-40B4-BE49-F238E27FC236}">
                      <a16:creationId xmlns:a16="http://schemas.microsoft.com/office/drawing/2014/main" id="{B1C84315-B96F-4077-ADFD-81DD3FCA22A1}"/>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5607">
                  <a:extLst>
                    <a:ext uri="{FF2B5EF4-FFF2-40B4-BE49-F238E27FC236}">
                      <a16:creationId xmlns:a16="http://schemas.microsoft.com/office/drawing/2014/main" id="{AB5E6B42-93F3-4998-A870-1129FF1F709B}"/>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5608">
                  <a:extLst>
                    <a:ext uri="{FF2B5EF4-FFF2-40B4-BE49-F238E27FC236}">
                      <a16:creationId xmlns:a16="http://schemas.microsoft.com/office/drawing/2014/main" id="{0BD36B41-4B52-40D3-B934-9BA10CFAF73D}"/>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5609">
                  <a:extLst>
                    <a:ext uri="{FF2B5EF4-FFF2-40B4-BE49-F238E27FC236}">
                      <a16:creationId xmlns:a16="http://schemas.microsoft.com/office/drawing/2014/main" id="{4A4F1915-AAAF-40F7-A36F-298E996AE76F}"/>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5610">
                  <a:extLst>
                    <a:ext uri="{FF2B5EF4-FFF2-40B4-BE49-F238E27FC236}">
                      <a16:creationId xmlns:a16="http://schemas.microsoft.com/office/drawing/2014/main" id="{4B00EC65-696A-49F7-909E-EBC4E00BBF14}"/>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5611">
                  <a:extLst>
                    <a:ext uri="{FF2B5EF4-FFF2-40B4-BE49-F238E27FC236}">
                      <a16:creationId xmlns:a16="http://schemas.microsoft.com/office/drawing/2014/main" id="{FB261247-4DC7-4156-8465-092B3FCAF0C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5612">
                  <a:extLst>
                    <a:ext uri="{FF2B5EF4-FFF2-40B4-BE49-F238E27FC236}">
                      <a16:creationId xmlns:a16="http://schemas.microsoft.com/office/drawing/2014/main" id="{93544F02-DEB3-46D0-BECA-8C3F49B77DD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68" name="圆角矩形 65613">
              <a:hlinkClick r:id="rId5" action="ppaction://hlinksldjump"/>
              <a:extLst>
                <a:ext uri="{FF2B5EF4-FFF2-40B4-BE49-F238E27FC236}">
                  <a16:creationId xmlns:a16="http://schemas.microsoft.com/office/drawing/2014/main" id="{FEA1AD1D-DA93-4F89-8319-3A102169C5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69" name="文本框 65614">
              <a:hlinkClick r:id="rId6" action="ppaction://hlinksldjump"/>
              <a:extLst>
                <a:ext uri="{FF2B5EF4-FFF2-40B4-BE49-F238E27FC236}">
                  <a16:creationId xmlns:a16="http://schemas.microsoft.com/office/drawing/2014/main" id="{2F51BF99-93C2-4C01-8DEC-DBA8985DFBC7}"/>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69644" name="组合 8">
            <a:extLst>
              <a:ext uri="{FF2B5EF4-FFF2-40B4-BE49-F238E27FC236}">
                <a16:creationId xmlns:a16="http://schemas.microsoft.com/office/drawing/2014/main" id="{5EF70A2C-634D-49AB-883C-84E166C25F69}"/>
              </a:ext>
            </a:extLst>
          </p:cNvPr>
          <p:cNvGrpSpPr>
            <a:grpSpLocks/>
          </p:cNvGrpSpPr>
          <p:nvPr/>
        </p:nvGrpSpPr>
        <p:grpSpPr bwMode="auto">
          <a:xfrm>
            <a:off x="8526463" y="3552825"/>
            <a:ext cx="504825" cy="504825"/>
            <a:chOff x="8521417" y="2709863"/>
            <a:chExt cx="504056" cy="504056"/>
          </a:xfrm>
        </p:grpSpPr>
        <p:sp>
          <p:nvSpPr>
            <p:cNvPr id="142" name="椭圆 141">
              <a:extLst>
                <a:ext uri="{FF2B5EF4-FFF2-40B4-BE49-F238E27FC236}">
                  <a16:creationId xmlns:a16="http://schemas.microsoft.com/office/drawing/2014/main" id="{876F3F09-052F-9946-AAED-2C6898E0DCD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a:extLst>
                <a:ext uri="{FF2B5EF4-FFF2-40B4-BE49-F238E27FC236}">
                  <a16:creationId xmlns:a16="http://schemas.microsoft.com/office/drawing/2014/main" id="{9A32D8E3-1DBB-3B41-8742-A29DB20A7F2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上箭头 5155">
              <a:hlinkClick r:id="rId7" action="ppaction://hlinksldjump" tooltip="下一个知识点"/>
              <a:extLst>
                <a:ext uri="{FF2B5EF4-FFF2-40B4-BE49-F238E27FC236}">
                  <a16:creationId xmlns:a16="http://schemas.microsoft.com/office/drawing/2014/main" id="{D046BC1D-83C5-374C-A4BD-5CB6E02B98A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9645" name="组合 23">
            <a:extLst>
              <a:ext uri="{FF2B5EF4-FFF2-40B4-BE49-F238E27FC236}">
                <a16:creationId xmlns:a16="http://schemas.microsoft.com/office/drawing/2014/main" id="{20259548-C403-461C-8D03-2F447B22B54C}"/>
              </a:ext>
            </a:extLst>
          </p:cNvPr>
          <p:cNvGrpSpPr>
            <a:grpSpLocks/>
          </p:cNvGrpSpPr>
          <p:nvPr/>
        </p:nvGrpSpPr>
        <p:grpSpPr bwMode="auto">
          <a:xfrm>
            <a:off x="8526463" y="4364038"/>
            <a:ext cx="504825" cy="504825"/>
            <a:chOff x="8432678" y="1661126"/>
            <a:chExt cx="504056" cy="504056"/>
          </a:xfrm>
        </p:grpSpPr>
        <p:sp>
          <p:nvSpPr>
            <p:cNvPr id="146" name="椭圆 145">
              <a:extLst>
                <a:ext uri="{FF2B5EF4-FFF2-40B4-BE49-F238E27FC236}">
                  <a16:creationId xmlns:a16="http://schemas.microsoft.com/office/drawing/2014/main" id="{29830E47-2391-594F-9004-60C126E0C20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7" name="上箭头 5155">
              <a:hlinkClick r:id="rId8" action="ppaction://hlinksldjump" tooltip="返回知识点目录"/>
              <a:extLst>
                <a:ext uri="{FF2B5EF4-FFF2-40B4-BE49-F238E27FC236}">
                  <a16:creationId xmlns:a16="http://schemas.microsoft.com/office/drawing/2014/main" id="{76F040FE-01CF-2545-933D-94E40A78678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48" name="椭圆 147">
              <a:extLst>
                <a:ext uri="{FF2B5EF4-FFF2-40B4-BE49-F238E27FC236}">
                  <a16:creationId xmlns:a16="http://schemas.microsoft.com/office/drawing/2014/main" id="{90BE815A-F15D-DC4E-8F21-31E070D70EA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9646" name="组合 14">
            <a:extLst>
              <a:ext uri="{FF2B5EF4-FFF2-40B4-BE49-F238E27FC236}">
                <a16:creationId xmlns:a16="http://schemas.microsoft.com/office/drawing/2014/main" id="{D87B0134-BE30-4101-B39F-8ECAC1260783}"/>
              </a:ext>
            </a:extLst>
          </p:cNvPr>
          <p:cNvGrpSpPr>
            <a:grpSpLocks/>
          </p:cNvGrpSpPr>
          <p:nvPr/>
        </p:nvGrpSpPr>
        <p:grpSpPr bwMode="auto">
          <a:xfrm>
            <a:off x="8526463" y="2741613"/>
            <a:ext cx="504825" cy="504825"/>
            <a:chOff x="8532440" y="3501008"/>
            <a:chExt cx="504056" cy="504056"/>
          </a:xfrm>
        </p:grpSpPr>
        <p:grpSp>
          <p:nvGrpSpPr>
            <p:cNvPr id="69650" name="组合 15">
              <a:extLst>
                <a:ext uri="{FF2B5EF4-FFF2-40B4-BE49-F238E27FC236}">
                  <a16:creationId xmlns:a16="http://schemas.microsoft.com/office/drawing/2014/main" id="{010498C2-7EF4-4AFC-92A0-97FEEEB2C307}"/>
                </a:ext>
              </a:extLst>
            </p:cNvPr>
            <p:cNvGrpSpPr>
              <a:grpSpLocks/>
            </p:cNvGrpSpPr>
            <p:nvPr/>
          </p:nvGrpSpPr>
          <p:grpSpPr bwMode="auto">
            <a:xfrm>
              <a:off x="8532440" y="3501008"/>
              <a:ext cx="504056" cy="504056"/>
              <a:chOff x="8532440" y="3501008"/>
              <a:chExt cx="504056" cy="504056"/>
            </a:xfrm>
          </p:grpSpPr>
          <p:sp>
            <p:nvSpPr>
              <p:cNvPr id="152" name="椭圆 151">
                <a:extLst>
                  <a:ext uri="{FF2B5EF4-FFF2-40B4-BE49-F238E27FC236}">
                    <a16:creationId xmlns:a16="http://schemas.microsoft.com/office/drawing/2014/main" id="{2B405E1F-C789-9141-919D-925C8F63BDE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上箭头 5155">
                <a:hlinkClick r:id="rId9" action="ppaction://hlinksldjump" tooltip="上一个知识点"/>
                <a:extLst>
                  <a:ext uri="{FF2B5EF4-FFF2-40B4-BE49-F238E27FC236}">
                    <a16:creationId xmlns:a16="http://schemas.microsoft.com/office/drawing/2014/main" id="{D50D30DD-039B-AB41-B060-BD0900FB496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51" name="椭圆 150">
              <a:extLst>
                <a:ext uri="{FF2B5EF4-FFF2-40B4-BE49-F238E27FC236}">
                  <a16:creationId xmlns:a16="http://schemas.microsoft.com/office/drawing/2014/main" id="{7D734C82-CF15-6549-9195-463965540F24}"/>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9647" name="文本框 72710">
            <a:extLst>
              <a:ext uri="{FF2B5EF4-FFF2-40B4-BE49-F238E27FC236}">
                <a16:creationId xmlns:a16="http://schemas.microsoft.com/office/drawing/2014/main" id="{D1F1193F-2452-41E5-A9FF-6783ACA5DA1E}"/>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49" name="圆角矩形 148">
            <a:extLst>
              <a:ext uri="{FF2B5EF4-FFF2-40B4-BE49-F238E27FC236}">
                <a16:creationId xmlns:a16="http://schemas.microsoft.com/office/drawing/2014/main" id="{C37AE5BF-576D-2048-9A64-10FC8479C5B4}"/>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649" name="文本框 1">
            <a:extLst>
              <a:ext uri="{FF2B5EF4-FFF2-40B4-BE49-F238E27FC236}">
                <a16:creationId xmlns:a16="http://schemas.microsoft.com/office/drawing/2014/main" id="{A6E4BBCD-D388-4515-9A2D-50E91DDB057D}"/>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extLst>
      <p:ext uri="{BB962C8B-B14F-4D97-AF65-F5344CB8AC3E}">
        <p14:creationId xmlns:p14="http://schemas.microsoft.com/office/powerpoint/2010/main" val="97302282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A05B97D3-6E8D-5343-84A6-768743C69486}"/>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5" name="文本框 9229">
            <a:extLst>
              <a:ext uri="{FF2B5EF4-FFF2-40B4-BE49-F238E27FC236}">
                <a16:creationId xmlns:a16="http://schemas.microsoft.com/office/drawing/2014/main" id="{0E5F6179-5F0E-44A3-A645-44A777FC51A6}"/>
              </a:ext>
            </a:extLst>
          </p:cNvPr>
          <p:cNvSpPr txBox="1">
            <a:spLocks noChangeArrowheads="1"/>
          </p:cNvSpPr>
          <p:nvPr/>
        </p:nvSpPr>
        <p:spPr bwMode="auto">
          <a:xfrm>
            <a:off x="1404938" y="3155950"/>
            <a:ext cx="122396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CPU</a:t>
            </a:r>
          </a:p>
        </p:txBody>
      </p:sp>
      <p:sp>
        <p:nvSpPr>
          <p:cNvPr id="6" name="文本框 9230">
            <a:extLst>
              <a:ext uri="{FF2B5EF4-FFF2-40B4-BE49-F238E27FC236}">
                <a16:creationId xmlns:a16="http://schemas.microsoft.com/office/drawing/2014/main" id="{254416AC-335C-4F55-9937-AF15F238C305}"/>
              </a:ext>
            </a:extLst>
          </p:cNvPr>
          <p:cNvSpPr txBox="1">
            <a:spLocks noChangeArrowheads="1"/>
          </p:cNvSpPr>
          <p:nvPr/>
        </p:nvSpPr>
        <p:spPr bwMode="auto">
          <a:xfrm>
            <a:off x="1404938" y="4002088"/>
            <a:ext cx="129381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t>系统总线</a:t>
            </a:r>
          </a:p>
        </p:txBody>
      </p:sp>
      <p:sp>
        <p:nvSpPr>
          <p:cNvPr id="7" name="文本框 9231">
            <a:extLst>
              <a:ext uri="{FF2B5EF4-FFF2-40B4-BE49-F238E27FC236}">
                <a16:creationId xmlns:a16="http://schemas.microsoft.com/office/drawing/2014/main" id="{A09520A9-1CAC-4820-8432-0283824AF421}"/>
              </a:ext>
            </a:extLst>
          </p:cNvPr>
          <p:cNvSpPr txBox="1">
            <a:spLocks noChangeArrowheads="1"/>
          </p:cNvSpPr>
          <p:nvPr/>
        </p:nvSpPr>
        <p:spPr bwMode="auto">
          <a:xfrm>
            <a:off x="1404938" y="4846638"/>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内存</a:t>
            </a:r>
          </a:p>
        </p:txBody>
      </p:sp>
      <p:sp>
        <p:nvSpPr>
          <p:cNvPr id="8" name="文本框 9232">
            <a:extLst>
              <a:ext uri="{FF2B5EF4-FFF2-40B4-BE49-F238E27FC236}">
                <a16:creationId xmlns:a16="http://schemas.microsoft.com/office/drawing/2014/main" id="{5EC2AAA7-92B9-4BE8-8FCA-AF6081760F1D}"/>
              </a:ext>
            </a:extLst>
          </p:cNvPr>
          <p:cNvSpPr txBox="1">
            <a:spLocks noChangeArrowheads="1"/>
          </p:cNvSpPr>
          <p:nvPr/>
        </p:nvSpPr>
        <p:spPr bwMode="auto">
          <a:xfrm>
            <a:off x="1404938" y="5692775"/>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主板</a:t>
            </a:r>
          </a:p>
        </p:txBody>
      </p:sp>
      <p:sp>
        <p:nvSpPr>
          <p:cNvPr id="19464" name="文本框 9233">
            <a:extLst>
              <a:ext uri="{FF2B5EF4-FFF2-40B4-BE49-F238E27FC236}">
                <a16:creationId xmlns:a16="http://schemas.microsoft.com/office/drawing/2014/main" id="{E3ADC220-22DC-4EEE-BFFE-30E24F58AB13}"/>
              </a:ext>
            </a:extLst>
          </p:cNvPr>
          <p:cNvSpPr txBox="1">
            <a:spLocks noChangeArrowheads="1"/>
          </p:cNvSpPr>
          <p:nvPr/>
        </p:nvSpPr>
        <p:spPr bwMode="auto">
          <a:xfrm>
            <a:off x="517525" y="2492375"/>
            <a:ext cx="15128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华文新魏" panose="02010800040101010101" pitchFamily="2" charset="-122"/>
              </a:rPr>
              <a:t>关键部件：</a:t>
            </a:r>
          </a:p>
        </p:txBody>
      </p:sp>
      <p:grpSp>
        <p:nvGrpSpPr>
          <p:cNvPr id="19469" name="组合 8">
            <a:extLst>
              <a:ext uri="{FF2B5EF4-FFF2-40B4-BE49-F238E27FC236}">
                <a16:creationId xmlns:a16="http://schemas.microsoft.com/office/drawing/2014/main" id="{58F363C1-DB1B-4345-B884-691DE49E9A10}"/>
              </a:ext>
            </a:extLst>
          </p:cNvPr>
          <p:cNvGrpSpPr>
            <a:grpSpLocks/>
          </p:cNvGrpSpPr>
          <p:nvPr/>
        </p:nvGrpSpPr>
        <p:grpSpPr bwMode="auto">
          <a:xfrm>
            <a:off x="8526463" y="3552825"/>
            <a:ext cx="504825" cy="504825"/>
            <a:chOff x="8521417" y="2709863"/>
            <a:chExt cx="504056" cy="504056"/>
          </a:xfrm>
        </p:grpSpPr>
        <p:sp>
          <p:nvSpPr>
            <p:cNvPr id="18" name="椭圆 17">
              <a:extLst>
                <a:ext uri="{FF2B5EF4-FFF2-40B4-BE49-F238E27FC236}">
                  <a16:creationId xmlns:a16="http://schemas.microsoft.com/office/drawing/2014/main" id="{107AAC1B-779B-CF4E-B4EB-AF695B1FAA6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A4E954B1-E552-FB41-B43A-E0AD2CB7FBC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2" action="ppaction://hlinksldjump" tooltip="下一个知识点"/>
              <a:extLst>
                <a:ext uri="{FF2B5EF4-FFF2-40B4-BE49-F238E27FC236}">
                  <a16:creationId xmlns:a16="http://schemas.microsoft.com/office/drawing/2014/main" id="{57951135-BE4A-B542-88BA-8BAC30547E5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9470" name="组合 23">
            <a:extLst>
              <a:ext uri="{FF2B5EF4-FFF2-40B4-BE49-F238E27FC236}">
                <a16:creationId xmlns:a16="http://schemas.microsoft.com/office/drawing/2014/main" id="{45B82DB0-D9E1-4ADC-8900-282A6063DF7E}"/>
              </a:ext>
            </a:extLst>
          </p:cNvPr>
          <p:cNvGrpSpPr>
            <a:grpSpLocks/>
          </p:cNvGrpSpPr>
          <p:nvPr/>
        </p:nvGrpSpPr>
        <p:grpSpPr bwMode="auto">
          <a:xfrm>
            <a:off x="8526463" y="4364038"/>
            <a:ext cx="504825" cy="504825"/>
            <a:chOff x="8432678" y="1661126"/>
            <a:chExt cx="504056" cy="504056"/>
          </a:xfrm>
        </p:grpSpPr>
        <p:sp>
          <p:nvSpPr>
            <p:cNvPr id="22" name="椭圆 21">
              <a:extLst>
                <a:ext uri="{FF2B5EF4-FFF2-40B4-BE49-F238E27FC236}">
                  <a16:creationId xmlns:a16="http://schemas.microsoft.com/office/drawing/2014/main" id="{56EE9ADD-EB6E-504B-8AFF-99FEB2BB9A4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上箭头 5155">
              <a:hlinkClick r:id="rId3" action="ppaction://hlinksldjump" tooltip="返回知识点目录"/>
              <a:extLst>
                <a:ext uri="{FF2B5EF4-FFF2-40B4-BE49-F238E27FC236}">
                  <a16:creationId xmlns:a16="http://schemas.microsoft.com/office/drawing/2014/main" id="{FA2FD151-916E-1E41-8983-669DB463B87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4" name="椭圆 23">
              <a:extLst>
                <a:ext uri="{FF2B5EF4-FFF2-40B4-BE49-F238E27FC236}">
                  <a16:creationId xmlns:a16="http://schemas.microsoft.com/office/drawing/2014/main" id="{A6F8483B-FA1A-2A47-A411-324126540C0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9471" name="组合 14">
            <a:extLst>
              <a:ext uri="{FF2B5EF4-FFF2-40B4-BE49-F238E27FC236}">
                <a16:creationId xmlns:a16="http://schemas.microsoft.com/office/drawing/2014/main" id="{9253FC7D-38AE-41BE-9339-EC3CAC4C17AE}"/>
              </a:ext>
            </a:extLst>
          </p:cNvPr>
          <p:cNvGrpSpPr>
            <a:grpSpLocks/>
          </p:cNvGrpSpPr>
          <p:nvPr/>
        </p:nvGrpSpPr>
        <p:grpSpPr bwMode="auto">
          <a:xfrm>
            <a:off x="8526463" y="2741613"/>
            <a:ext cx="504825" cy="504825"/>
            <a:chOff x="8532440" y="3501008"/>
            <a:chExt cx="504056" cy="504056"/>
          </a:xfrm>
        </p:grpSpPr>
        <p:grpSp>
          <p:nvGrpSpPr>
            <p:cNvPr id="19476" name="组合 15">
              <a:extLst>
                <a:ext uri="{FF2B5EF4-FFF2-40B4-BE49-F238E27FC236}">
                  <a16:creationId xmlns:a16="http://schemas.microsoft.com/office/drawing/2014/main" id="{A381CE1F-2C96-4E19-ACDF-56602E115C25}"/>
                </a:ext>
              </a:extLst>
            </p:cNvPr>
            <p:cNvGrpSpPr>
              <a:grpSpLocks/>
            </p:cNvGrpSpPr>
            <p:nvPr/>
          </p:nvGrpSpPr>
          <p:grpSpPr bwMode="auto">
            <a:xfrm>
              <a:off x="8532440" y="3501008"/>
              <a:ext cx="504056" cy="504056"/>
              <a:chOff x="8532440" y="3501008"/>
              <a:chExt cx="504056" cy="504056"/>
            </a:xfrm>
          </p:grpSpPr>
          <p:sp>
            <p:nvSpPr>
              <p:cNvPr id="28" name="椭圆 27">
                <a:extLst>
                  <a:ext uri="{FF2B5EF4-FFF2-40B4-BE49-F238E27FC236}">
                    <a16:creationId xmlns:a16="http://schemas.microsoft.com/office/drawing/2014/main" id="{D9A5083C-8AA9-D24E-BA35-56B257C9F8C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上箭头 5155">
                <a:hlinkClick r:id="rId4" action="ppaction://hlinksldjump" tooltip="上一个知识点"/>
                <a:extLst>
                  <a:ext uri="{FF2B5EF4-FFF2-40B4-BE49-F238E27FC236}">
                    <a16:creationId xmlns:a16="http://schemas.microsoft.com/office/drawing/2014/main" id="{8269EEEB-FD07-7240-A088-82097E245A7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7" name="椭圆 26">
              <a:extLst>
                <a:ext uri="{FF2B5EF4-FFF2-40B4-BE49-F238E27FC236}">
                  <a16:creationId xmlns:a16="http://schemas.microsoft.com/office/drawing/2014/main" id="{1E7860EF-DB78-9E40-ACDF-53E137CCB90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9472" name="矩形 30">
            <a:extLst>
              <a:ext uri="{FF2B5EF4-FFF2-40B4-BE49-F238E27FC236}">
                <a16:creationId xmlns:a16="http://schemas.microsoft.com/office/drawing/2014/main" id="{9B6FC805-4248-4CE8-A740-26EE0C43C7BA}"/>
              </a:ext>
            </a:extLst>
          </p:cNvPr>
          <p:cNvSpPr>
            <a:spLocks noChangeArrowheads="1"/>
          </p:cNvSpPr>
          <p:nvPr/>
        </p:nvSpPr>
        <p:spPr bwMode="auto">
          <a:xfrm>
            <a:off x="1081088" y="1844675"/>
            <a:ext cx="161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b="0">
                <a:solidFill>
                  <a:srgbClr val="000000"/>
                </a:solidFill>
                <a:latin typeface="微软雅黑" panose="020B0503020204020204" pitchFamily="34" charset="-122"/>
                <a:ea typeface="微软雅黑" panose="020B0503020204020204" pitchFamily="34" charset="-122"/>
              </a:rPr>
              <a:t>数据处理能力</a:t>
            </a:r>
          </a:p>
        </p:txBody>
      </p:sp>
      <p:sp>
        <p:nvSpPr>
          <p:cNvPr id="19473" name="文本框 6153">
            <a:extLst>
              <a:ext uri="{FF2B5EF4-FFF2-40B4-BE49-F238E27FC236}">
                <a16:creationId xmlns:a16="http://schemas.microsoft.com/office/drawing/2014/main" id="{F38E10B8-786D-46F5-A538-E637682BE00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32" name="圆角矩形 31">
            <a:extLst>
              <a:ext uri="{FF2B5EF4-FFF2-40B4-BE49-F238E27FC236}">
                <a16:creationId xmlns:a16="http://schemas.microsoft.com/office/drawing/2014/main" id="{309D040A-36E8-834C-A2FF-74A6E6AB8485}"/>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75" name="文本框 1">
            <a:extLst>
              <a:ext uri="{FF2B5EF4-FFF2-40B4-BE49-F238E27FC236}">
                <a16:creationId xmlns:a16="http://schemas.microsoft.com/office/drawing/2014/main" id="{7086A780-3827-4E6E-BB46-3B27BAD08E40}"/>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pic>
        <p:nvPicPr>
          <p:cNvPr id="3" name="图片 2">
            <a:extLst>
              <a:ext uri="{FF2B5EF4-FFF2-40B4-BE49-F238E27FC236}">
                <a16:creationId xmlns:a16="http://schemas.microsoft.com/office/drawing/2014/main" id="{49DF4BE6-6470-4D5D-AE5F-AFB29E964D9B}"/>
              </a:ext>
            </a:extLst>
          </p:cNvPr>
          <p:cNvPicPr>
            <a:picLocks noChangeAspect="1"/>
          </p:cNvPicPr>
          <p:nvPr/>
        </p:nvPicPr>
        <p:blipFill rotWithShape="1">
          <a:blip r:embed="rId5">
            <a:extLst>
              <a:ext uri="{28A0092B-C50C-407E-A947-70E740481C1C}">
                <a14:useLocalDpi xmlns:a14="http://schemas.microsoft.com/office/drawing/2010/main" val="0"/>
              </a:ext>
            </a:extLst>
          </a:blip>
          <a:srcRect l="12577" t="7115" r="11133" b="6950"/>
          <a:stretch/>
        </p:blipFill>
        <p:spPr>
          <a:xfrm>
            <a:off x="4003911" y="3068694"/>
            <a:ext cx="3147541" cy="2733562"/>
          </a:xfrm>
          <a:prstGeom prst="rect">
            <a:avLst/>
          </a:prstGeom>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A795381C-58EF-4E1B-BC93-CD76DCC3BA4F}"/>
              </a:ext>
            </a:extLst>
          </p:cNvPr>
          <p:cNvPicPr>
            <a:picLocks noChangeAspect="1"/>
          </p:cNvPicPr>
          <p:nvPr/>
        </p:nvPicPr>
        <p:blipFill>
          <a:blip r:embed="rId2">
            <a:extLst>
              <a:ext uri="{28A0092B-C50C-407E-A947-70E740481C1C}">
                <a14:useLocalDpi xmlns:a14="http://schemas.microsoft.com/office/drawing/2010/main" val="0"/>
              </a:ext>
            </a:extLst>
          </a:blip>
          <a:srcRect b="5545"/>
          <a:stretch>
            <a:fillRect/>
          </a:stretch>
        </p:blipFill>
        <p:spPr bwMode="auto">
          <a:xfrm>
            <a:off x="3599863" y="1575976"/>
            <a:ext cx="4402138" cy="392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5" name="文本框 66567">
            <a:extLst>
              <a:ext uri="{FF2B5EF4-FFF2-40B4-BE49-F238E27FC236}">
                <a16:creationId xmlns:a16="http://schemas.microsoft.com/office/drawing/2014/main" id="{88B8EE46-B775-4CDD-A324-19859D1C4D41}"/>
              </a:ext>
            </a:extLst>
          </p:cNvPr>
          <p:cNvSpPr txBox="1">
            <a:spLocks noChangeArrowheads="1"/>
          </p:cNvSpPr>
          <p:nvPr/>
        </p:nvSpPr>
        <p:spPr bwMode="auto">
          <a:xfrm>
            <a:off x="3276600" y="6021388"/>
            <a:ext cx="1439863"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光盘的组成</a:t>
            </a:r>
          </a:p>
        </p:txBody>
      </p:sp>
      <p:sp>
        <p:nvSpPr>
          <p:cNvPr id="62466" name="文本框 66568">
            <a:extLst>
              <a:ext uri="{FF2B5EF4-FFF2-40B4-BE49-F238E27FC236}">
                <a16:creationId xmlns:a16="http://schemas.microsoft.com/office/drawing/2014/main" id="{CC038599-FF25-4D5C-99FE-C09B1D29E1EE}"/>
              </a:ext>
            </a:extLst>
          </p:cNvPr>
          <p:cNvSpPr txBox="1">
            <a:spLocks noChangeArrowheads="1"/>
          </p:cNvSpPr>
          <p:nvPr/>
        </p:nvSpPr>
        <p:spPr bwMode="auto">
          <a:xfrm>
            <a:off x="5003800" y="6021388"/>
            <a:ext cx="1511300" cy="369887"/>
          </a:xfrm>
          <a:prstGeom prst="rect">
            <a:avLst/>
          </a:prstGeom>
          <a:gradFill rotWithShape="0">
            <a:gsLst>
              <a:gs pos="0">
                <a:srgbClr val="6699FF"/>
              </a:gs>
              <a:gs pos="100000">
                <a:srgbClr val="2F4675"/>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光道结构</a:t>
            </a:r>
          </a:p>
        </p:txBody>
      </p:sp>
      <p:sp>
        <p:nvSpPr>
          <p:cNvPr id="62467" name="文本框 66569">
            <a:extLst>
              <a:ext uri="{FF2B5EF4-FFF2-40B4-BE49-F238E27FC236}">
                <a16:creationId xmlns:a16="http://schemas.microsoft.com/office/drawing/2014/main" id="{18CB2EB8-D2C9-42F6-A1DE-9F11F96C4016}"/>
              </a:ext>
            </a:extLst>
          </p:cNvPr>
          <p:cNvSpPr txBox="1">
            <a:spLocks noChangeArrowheads="1"/>
          </p:cNvSpPr>
          <p:nvPr/>
        </p:nvSpPr>
        <p:spPr bwMode="auto">
          <a:xfrm>
            <a:off x="6865938" y="6021388"/>
            <a:ext cx="2030412" cy="369887"/>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数据的表示和读写</a:t>
            </a:r>
          </a:p>
        </p:txBody>
      </p:sp>
      <p:sp>
        <p:nvSpPr>
          <p:cNvPr id="69636" name="矩形 66570">
            <a:extLst>
              <a:ext uri="{FF2B5EF4-FFF2-40B4-BE49-F238E27FC236}">
                <a16:creationId xmlns:a16="http://schemas.microsoft.com/office/drawing/2014/main" id="{C983A87D-A769-45C4-A6B1-81A211B6D301}"/>
              </a:ext>
            </a:extLst>
          </p:cNvPr>
          <p:cNvSpPr>
            <a:spLocks noChangeAspect="1" noChangeArrowheads="1" noTextEdit="1"/>
          </p:cNvSpPr>
          <p:nvPr/>
        </p:nvSpPr>
        <p:spPr bwMode="auto">
          <a:xfrm>
            <a:off x="3276600" y="2062163"/>
            <a:ext cx="5400675"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69639" name="组合 66595">
            <a:extLst>
              <a:ext uri="{FF2B5EF4-FFF2-40B4-BE49-F238E27FC236}">
                <a16:creationId xmlns:a16="http://schemas.microsoft.com/office/drawing/2014/main" id="{7D4F710C-9AAF-4ABD-BBB6-352363133766}"/>
              </a:ext>
            </a:extLst>
          </p:cNvPr>
          <p:cNvGrpSpPr>
            <a:grpSpLocks/>
          </p:cNvGrpSpPr>
          <p:nvPr/>
        </p:nvGrpSpPr>
        <p:grpSpPr bwMode="auto">
          <a:xfrm>
            <a:off x="250825" y="2133600"/>
            <a:ext cx="2879725" cy="719138"/>
            <a:chOff x="0" y="0"/>
            <a:chExt cx="4535" cy="1134"/>
          </a:xfrm>
        </p:grpSpPr>
        <p:sp>
          <p:nvSpPr>
            <p:cNvPr id="67620" name="圆角矩形 66596">
              <a:extLst>
                <a:ext uri="{FF2B5EF4-FFF2-40B4-BE49-F238E27FC236}">
                  <a16:creationId xmlns:a16="http://schemas.microsoft.com/office/drawing/2014/main" id="{2D21EC84-4BA5-3B41-A732-4F87495B7A6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36" name="组合 66597">
              <a:extLst>
                <a:ext uri="{FF2B5EF4-FFF2-40B4-BE49-F238E27FC236}">
                  <a16:creationId xmlns:a16="http://schemas.microsoft.com/office/drawing/2014/main" id="{78BB8AB1-3F7A-498E-8B3C-B80F6B879BAC}"/>
                </a:ext>
              </a:extLst>
            </p:cNvPr>
            <p:cNvGrpSpPr>
              <a:grpSpLocks/>
            </p:cNvGrpSpPr>
            <p:nvPr/>
          </p:nvGrpSpPr>
          <p:grpSpPr bwMode="auto">
            <a:xfrm>
              <a:off x="0" y="0"/>
              <a:ext cx="4535" cy="1134"/>
              <a:chOff x="0" y="0"/>
              <a:chExt cx="7000" cy="2322"/>
            </a:xfrm>
          </p:grpSpPr>
          <p:sp>
            <p:nvSpPr>
              <p:cNvPr id="69739" name="圆角矩形 66598">
                <a:extLst>
                  <a:ext uri="{FF2B5EF4-FFF2-40B4-BE49-F238E27FC236}">
                    <a16:creationId xmlns:a16="http://schemas.microsoft.com/office/drawing/2014/main" id="{56B25BAE-E4E1-464B-A906-84F6625DFCED}"/>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40" name="组合 66599">
                <a:extLst>
                  <a:ext uri="{FF2B5EF4-FFF2-40B4-BE49-F238E27FC236}">
                    <a16:creationId xmlns:a16="http://schemas.microsoft.com/office/drawing/2014/main" id="{9E93FE0B-4DC5-46CA-B97F-A1098458BE8D}"/>
                  </a:ext>
                </a:extLst>
              </p:cNvPr>
              <p:cNvGrpSpPr>
                <a:grpSpLocks/>
              </p:cNvGrpSpPr>
              <p:nvPr/>
            </p:nvGrpSpPr>
            <p:grpSpPr bwMode="auto">
              <a:xfrm>
                <a:off x="0" y="225"/>
                <a:ext cx="7000" cy="1935"/>
                <a:chOff x="0" y="0"/>
                <a:chExt cx="2800" cy="774"/>
              </a:xfrm>
            </p:grpSpPr>
            <p:sp>
              <p:nvSpPr>
                <p:cNvPr id="69741" name="直接连接符 66600">
                  <a:extLst>
                    <a:ext uri="{FF2B5EF4-FFF2-40B4-BE49-F238E27FC236}">
                      <a16:creationId xmlns:a16="http://schemas.microsoft.com/office/drawing/2014/main" id="{8DE22870-983F-4CC4-A85A-94297645088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2" name="直接连接符 66601">
                  <a:extLst>
                    <a:ext uri="{FF2B5EF4-FFF2-40B4-BE49-F238E27FC236}">
                      <a16:creationId xmlns:a16="http://schemas.microsoft.com/office/drawing/2014/main" id="{57A57CB1-6CDC-4382-8B14-46617FB90B92}"/>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3" name="直接连接符 66602">
                  <a:extLst>
                    <a:ext uri="{FF2B5EF4-FFF2-40B4-BE49-F238E27FC236}">
                      <a16:creationId xmlns:a16="http://schemas.microsoft.com/office/drawing/2014/main" id="{7132CA85-1DC1-40F4-B990-A81EBA62895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4" name="直接连接符 66603">
                  <a:extLst>
                    <a:ext uri="{FF2B5EF4-FFF2-40B4-BE49-F238E27FC236}">
                      <a16:creationId xmlns:a16="http://schemas.microsoft.com/office/drawing/2014/main" id="{0404A34E-631E-453B-A777-EBD9B98B5A08}"/>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5" name="直接连接符 66604">
                  <a:extLst>
                    <a:ext uri="{FF2B5EF4-FFF2-40B4-BE49-F238E27FC236}">
                      <a16:creationId xmlns:a16="http://schemas.microsoft.com/office/drawing/2014/main" id="{4BEC1AC2-680E-4F64-ADF8-7A21BF555C6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6" name="直接连接符 66605">
                  <a:extLst>
                    <a:ext uri="{FF2B5EF4-FFF2-40B4-BE49-F238E27FC236}">
                      <a16:creationId xmlns:a16="http://schemas.microsoft.com/office/drawing/2014/main" id="{99112317-6A3D-4A3E-B384-31B893415E2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7" name="直接连接符 66606">
                  <a:extLst>
                    <a:ext uri="{FF2B5EF4-FFF2-40B4-BE49-F238E27FC236}">
                      <a16:creationId xmlns:a16="http://schemas.microsoft.com/office/drawing/2014/main" id="{ACB99E47-36AE-4F0F-8630-632D504ACE9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8" name="直接连接符 66607">
                  <a:extLst>
                    <a:ext uri="{FF2B5EF4-FFF2-40B4-BE49-F238E27FC236}">
                      <a16:creationId xmlns:a16="http://schemas.microsoft.com/office/drawing/2014/main" id="{E8D688B1-CC65-4AF7-8E28-D7CC5FCD8C4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49" name="直接连接符 66608">
                  <a:extLst>
                    <a:ext uri="{FF2B5EF4-FFF2-40B4-BE49-F238E27FC236}">
                      <a16:creationId xmlns:a16="http://schemas.microsoft.com/office/drawing/2014/main" id="{CFF33EC6-C9C7-4EF4-B3EB-F0A3CB4C4E2D}"/>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0" name="直接连接符 66609">
                  <a:extLst>
                    <a:ext uri="{FF2B5EF4-FFF2-40B4-BE49-F238E27FC236}">
                      <a16:creationId xmlns:a16="http://schemas.microsoft.com/office/drawing/2014/main" id="{39B97B89-29B8-40E9-BDB0-D3B88690756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1" name="直接连接符 66610">
                  <a:extLst>
                    <a:ext uri="{FF2B5EF4-FFF2-40B4-BE49-F238E27FC236}">
                      <a16:creationId xmlns:a16="http://schemas.microsoft.com/office/drawing/2014/main" id="{AFB6DC59-AF42-4941-9656-D950D3829758}"/>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2" name="直接连接符 66611">
                  <a:extLst>
                    <a:ext uri="{FF2B5EF4-FFF2-40B4-BE49-F238E27FC236}">
                      <a16:creationId xmlns:a16="http://schemas.microsoft.com/office/drawing/2014/main" id="{3820E7AC-6416-4D01-B217-397146BC0CFD}"/>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3" name="直接连接符 66612">
                  <a:extLst>
                    <a:ext uri="{FF2B5EF4-FFF2-40B4-BE49-F238E27FC236}">
                      <a16:creationId xmlns:a16="http://schemas.microsoft.com/office/drawing/2014/main" id="{98F28D7E-6DB4-4BCA-A114-A8C05CF7C40C}"/>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4" name="直接连接符 66613">
                  <a:extLst>
                    <a:ext uri="{FF2B5EF4-FFF2-40B4-BE49-F238E27FC236}">
                      <a16:creationId xmlns:a16="http://schemas.microsoft.com/office/drawing/2014/main" id="{CD704683-BE04-4D4A-B0E5-3B2110ACE411}"/>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5" name="直接连接符 66614">
                  <a:extLst>
                    <a:ext uri="{FF2B5EF4-FFF2-40B4-BE49-F238E27FC236}">
                      <a16:creationId xmlns:a16="http://schemas.microsoft.com/office/drawing/2014/main" id="{6CE176D9-FAAD-41F3-A90D-BA72152C764E}"/>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6" name="直接连接符 66615">
                  <a:extLst>
                    <a:ext uri="{FF2B5EF4-FFF2-40B4-BE49-F238E27FC236}">
                      <a16:creationId xmlns:a16="http://schemas.microsoft.com/office/drawing/2014/main" id="{45EEFBD5-0EC3-4C71-AE63-0EC8F062FAF8}"/>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57" name="直接连接符 66616">
                  <a:extLst>
                    <a:ext uri="{FF2B5EF4-FFF2-40B4-BE49-F238E27FC236}">
                      <a16:creationId xmlns:a16="http://schemas.microsoft.com/office/drawing/2014/main" id="{26DF5887-0CD2-4F93-B8E1-DC8CC783436A}"/>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37" name="圆角矩形 66617">
              <a:hlinkClick r:id="rId3" action="ppaction://hlinksldjump"/>
              <a:extLst>
                <a:ext uri="{FF2B5EF4-FFF2-40B4-BE49-F238E27FC236}">
                  <a16:creationId xmlns:a16="http://schemas.microsoft.com/office/drawing/2014/main" id="{1B5AB83F-2181-45FF-BA2F-1770E028250D}"/>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38" name="文本框 66618">
              <a:hlinkClick r:id="rId3" action="ppaction://hlinksldjump"/>
              <a:extLst>
                <a:ext uri="{FF2B5EF4-FFF2-40B4-BE49-F238E27FC236}">
                  <a16:creationId xmlns:a16="http://schemas.microsoft.com/office/drawing/2014/main" id="{D65A5649-B780-466F-926F-1A4CA4FC9767}"/>
                </a:ext>
              </a:extLst>
            </p:cNvPr>
            <p:cNvSpPr txBox="1">
              <a:spLocks noChangeArrowheads="1"/>
            </p:cNvSpPr>
            <p:nvPr/>
          </p:nvSpPr>
          <p:spPr bwMode="auto">
            <a:xfrm>
              <a:off x="567" y="227"/>
              <a:ext cx="311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ea typeface="黑体" panose="02010609060101010101" pitchFamily="49" charset="-122"/>
                </a:rPr>
                <a:t>构成及读写原理</a:t>
              </a:r>
            </a:p>
          </p:txBody>
        </p:sp>
      </p:grpSp>
      <p:grpSp>
        <p:nvGrpSpPr>
          <p:cNvPr id="69640" name="组合 66619">
            <a:extLst>
              <a:ext uri="{FF2B5EF4-FFF2-40B4-BE49-F238E27FC236}">
                <a16:creationId xmlns:a16="http://schemas.microsoft.com/office/drawing/2014/main" id="{ACF9B512-4789-42A8-B4ED-173DFC23973B}"/>
              </a:ext>
            </a:extLst>
          </p:cNvPr>
          <p:cNvGrpSpPr>
            <a:grpSpLocks/>
          </p:cNvGrpSpPr>
          <p:nvPr/>
        </p:nvGrpSpPr>
        <p:grpSpPr bwMode="auto">
          <a:xfrm>
            <a:off x="250825" y="3213100"/>
            <a:ext cx="2879725" cy="720725"/>
            <a:chOff x="0" y="0"/>
            <a:chExt cx="4535" cy="1134"/>
          </a:xfrm>
        </p:grpSpPr>
        <p:sp>
          <p:nvSpPr>
            <p:cNvPr id="67644" name="圆角矩形 66620">
              <a:extLst>
                <a:ext uri="{FF2B5EF4-FFF2-40B4-BE49-F238E27FC236}">
                  <a16:creationId xmlns:a16="http://schemas.microsoft.com/office/drawing/2014/main" id="{9AE30AFD-9FBD-E848-BA9F-5B7C9E81230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713" name="组合 66621">
              <a:extLst>
                <a:ext uri="{FF2B5EF4-FFF2-40B4-BE49-F238E27FC236}">
                  <a16:creationId xmlns:a16="http://schemas.microsoft.com/office/drawing/2014/main" id="{55DFEF78-6FFD-4FF9-83A7-A9BD8ECD76B5}"/>
                </a:ext>
              </a:extLst>
            </p:cNvPr>
            <p:cNvGrpSpPr>
              <a:grpSpLocks/>
            </p:cNvGrpSpPr>
            <p:nvPr/>
          </p:nvGrpSpPr>
          <p:grpSpPr bwMode="auto">
            <a:xfrm>
              <a:off x="0" y="0"/>
              <a:ext cx="4535" cy="1134"/>
              <a:chOff x="0" y="0"/>
              <a:chExt cx="7000" cy="2322"/>
            </a:xfrm>
          </p:grpSpPr>
          <p:sp>
            <p:nvSpPr>
              <p:cNvPr id="69716" name="圆角矩形 66622">
                <a:extLst>
                  <a:ext uri="{FF2B5EF4-FFF2-40B4-BE49-F238E27FC236}">
                    <a16:creationId xmlns:a16="http://schemas.microsoft.com/office/drawing/2014/main" id="{0BA5D4AA-BFA9-4C49-8728-971072C044AE}"/>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717" name="组合 66623">
                <a:extLst>
                  <a:ext uri="{FF2B5EF4-FFF2-40B4-BE49-F238E27FC236}">
                    <a16:creationId xmlns:a16="http://schemas.microsoft.com/office/drawing/2014/main" id="{9C268924-2319-4FCC-A032-D3C287C2F2AD}"/>
                  </a:ext>
                </a:extLst>
              </p:cNvPr>
              <p:cNvGrpSpPr>
                <a:grpSpLocks/>
              </p:cNvGrpSpPr>
              <p:nvPr/>
            </p:nvGrpSpPr>
            <p:grpSpPr bwMode="auto">
              <a:xfrm>
                <a:off x="0" y="225"/>
                <a:ext cx="7000" cy="1935"/>
                <a:chOff x="0" y="0"/>
                <a:chExt cx="2800" cy="774"/>
              </a:xfrm>
            </p:grpSpPr>
            <p:sp>
              <p:nvSpPr>
                <p:cNvPr id="69718" name="直接连接符 66624">
                  <a:extLst>
                    <a:ext uri="{FF2B5EF4-FFF2-40B4-BE49-F238E27FC236}">
                      <a16:creationId xmlns:a16="http://schemas.microsoft.com/office/drawing/2014/main" id="{073867AB-5562-4F1B-A197-381DEC0C78D4}"/>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9" name="直接连接符 66625">
                  <a:extLst>
                    <a:ext uri="{FF2B5EF4-FFF2-40B4-BE49-F238E27FC236}">
                      <a16:creationId xmlns:a16="http://schemas.microsoft.com/office/drawing/2014/main" id="{A4D0BC2C-DCFE-4C46-A2CF-557C549F3883}"/>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0" name="直接连接符 66626">
                  <a:extLst>
                    <a:ext uri="{FF2B5EF4-FFF2-40B4-BE49-F238E27FC236}">
                      <a16:creationId xmlns:a16="http://schemas.microsoft.com/office/drawing/2014/main" id="{EE4219FC-A410-4A12-BB6C-0E2FB61E3EC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1" name="直接连接符 66627">
                  <a:extLst>
                    <a:ext uri="{FF2B5EF4-FFF2-40B4-BE49-F238E27FC236}">
                      <a16:creationId xmlns:a16="http://schemas.microsoft.com/office/drawing/2014/main" id="{7BF6F16E-EB04-4141-8D5A-6C76FD12DBA0}"/>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2" name="直接连接符 66628">
                  <a:extLst>
                    <a:ext uri="{FF2B5EF4-FFF2-40B4-BE49-F238E27FC236}">
                      <a16:creationId xmlns:a16="http://schemas.microsoft.com/office/drawing/2014/main" id="{59A0FBD4-5375-45AA-8CB7-FB03F6A97BA1}"/>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3" name="直接连接符 66629">
                  <a:extLst>
                    <a:ext uri="{FF2B5EF4-FFF2-40B4-BE49-F238E27FC236}">
                      <a16:creationId xmlns:a16="http://schemas.microsoft.com/office/drawing/2014/main" id="{08A5CB76-4D1E-49E5-ABDD-FAA2C045CD06}"/>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4" name="直接连接符 66630">
                  <a:extLst>
                    <a:ext uri="{FF2B5EF4-FFF2-40B4-BE49-F238E27FC236}">
                      <a16:creationId xmlns:a16="http://schemas.microsoft.com/office/drawing/2014/main" id="{46A3E2F0-97E4-49CA-8993-5C413710BCC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5" name="直接连接符 66631">
                  <a:extLst>
                    <a:ext uri="{FF2B5EF4-FFF2-40B4-BE49-F238E27FC236}">
                      <a16:creationId xmlns:a16="http://schemas.microsoft.com/office/drawing/2014/main" id="{7F6956C3-EE40-4C77-AC66-D48FED5AB00B}"/>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6" name="直接连接符 66632">
                  <a:extLst>
                    <a:ext uri="{FF2B5EF4-FFF2-40B4-BE49-F238E27FC236}">
                      <a16:creationId xmlns:a16="http://schemas.microsoft.com/office/drawing/2014/main" id="{BC70B8C1-CBBF-4BC8-99AB-044E306979E4}"/>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7" name="直接连接符 66633">
                  <a:extLst>
                    <a:ext uri="{FF2B5EF4-FFF2-40B4-BE49-F238E27FC236}">
                      <a16:creationId xmlns:a16="http://schemas.microsoft.com/office/drawing/2014/main" id="{231DABA9-9995-45C1-81E8-24B78D7FD1B3}"/>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8" name="直接连接符 66634">
                  <a:extLst>
                    <a:ext uri="{FF2B5EF4-FFF2-40B4-BE49-F238E27FC236}">
                      <a16:creationId xmlns:a16="http://schemas.microsoft.com/office/drawing/2014/main" id="{016951E8-D9E5-4C4A-ADAB-0EB6F1D14D8C}"/>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29" name="直接连接符 66635">
                  <a:extLst>
                    <a:ext uri="{FF2B5EF4-FFF2-40B4-BE49-F238E27FC236}">
                      <a16:creationId xmlns:a16="http://schemas.microsoft.com/office/drawing/2014/main" id="{CEBA7845-0D3E-4C02-BB3B-7980234ED91F}"/>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0" name="直接连接符 66636">
                  <a:extLst>
                    <a:ext uri="{FF2B5EF4-FFF2-40B4-BE49-F238E27FC236}">
                      <a16:creationId xmlns:a16="http://schemas.microsoft.com/office/drawing/2014/main" id="{9ECE3D5C-4F31-4C90-92D5-2A44D4A4DCF9}"/>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1" name="直接连接符 66637">
                  <a:extLst>
                    <a:ext uri="{FF2B5EF4-FFF2-40B4-BE49-F238E27FC236}">
                      <a16:creationId xmlns:a16="http://schemas.microsoft.com/office/drawing/2014/main" id="{2756705E-8059-4B84-983A-7189693A24A0}"/>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2" name="直接连接符 66638">
                  <a:extLst>
                    <a:ext uri="{FF2B5EF4-FFF2-40B4-BE49-F238E27FC236}">
                      <a16:creationId xmlns:a16="http://schemas.microsoft.com/office/drawing/2014/main" id="{82AC60FD-4D5C-43B8-8D23-D652BB33D10C}"/>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3" name="直接连接符 66639">
                  <a:extLst>
                    <a:ext uri="{FF2B5EF4-FFF2-40B4-BE49-F238E27FC236}">
                      <a16:creationId xmlns:a16="http://schemas.microsoft.com/office/drawing/2014/main" id="{5D1049DA-CAB1-473D-826A-F12462FF06AD}"/>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34" name="直接连接符 66640">
                  <a:extLst>
                    <a:ext uri="{FF2B5EF4-FFF2-40B4-BE49-F238E27FC236}">
                      <a16:creationId xmlns:a16="http://schemas.microsoft.com/office/drawing/2014/main" id="{286AEAC7-924F-4670-808E-33794B6262F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714" name="圆角矩形 66641">
              <a:extLst>
                <a:ext uri="{FF2B5EF4-FFF2-40B4-BE49-F238E27FC236}">
                  <a16:creationId xmlns:a16="http://schemas.microsoft.com/office/drawing/2014/main" id="{A4BA9A9D-128A-46C1-80BB-F9843FDA3EBB}"/>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715" name="文本框 66642">
              <a:hlinkClick r:id="rId4" action="ppaction://hlinksldjump"/>
              <a:extLst>
                <a:ext uri="{FF2B5EF4-FFF2-40B4-BE49-F238E27FC236}">
                  <a16:creationId xmlns:a16="http://schemas.microsoft.com/office/drawing/2014/main" id="{B273F286-600A-4145-A788-F82ADF81AE83}"/>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69641" name="组合 66643">
            <a:extLst>
              <a:ext uri="{FF2B5EF4-FFF2-40B4-BE49-F238E27FC236}">
                <a16:creationId xmlns:a16="http://schemas.microsoft.com/office/drawing/2014/main" id="{60E2EA6F-EF20-466A-837A-8FAB93023FF3}"/>
              </a:ext>
            </a:extLst>
          </p:cNvPr>
          <p:cNvGrpSpPr>
            <a:grpSpLocks/>
          </p:cNvGrpSpPr>
          <p:nvPr/>
        </p:nvGrpSpPr>
        <p:grpSpPr bwMode="auto">
          <a:xfrm>
            <a:off x="250825" y="4294188"/>
            <a:ext cx="2879725" cy="719137"/>
            <a:chOff x="0" y="0"/>
            <a:chExt cx="4535" cy="1134"/>
          </a:xfrm>
        </p:grpSpPr>
        <p:sp>
          <p:nvSpPr>
            <p:cNvPr id="67668" name="圆角矩形 66644">
              <a:extLst>
                <a:ext uri="{FF2B5EF4-FFF2-40B4-BE49-F238E27FC236}">
                  <a16:creationId xmlns:a16="http://schemas.microsoft.com/office/drawing/2014/main" id="{C2926F04-A33B-4842-B060-E85F4124795B}"/>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90" name="组合 66645">
              <a:extLst>
                <a:ext uri="{FF2B5EF4-FFF2-40B4-BE49-F238E27FC236}">
                  <a16:creationId xmlns:a16="http://schemas.microsoft.com/office/drawing/2014/main" id="{3F1E5EDA-7F28-4418-B627-639577814CDB}"/>
                </a:ext>
              </a:extLst>
            </p:cNvPr>
            <p:cNvGrpSpPr>
              <a:grpSpLocks/>
            </p:cNvGrpSpPr>
            <p:nvPr/>
          </p:nvGrpSpPr>
          <p:grpSpPr bwMode="auto">
            <a:xfrm>
              <a:off x="0" y="0"/>
              <a:ext cx="4535" cy="1134"/>
              <a:chOff x="0" y="0"/>
              <a:chExt cx="7000" cy="2322"/>
            </a:xfrm>
          </p:grpSpPr>
          <p:sp>
            <p:nvSpPr>
              <p:cNvPr id="69693" name="圆角矩形 66646">
                <a:extLst>
                  <a:ext uri="{FF2B5EF4-FFF2-40B4-BE49-F238E27FC236}">
                    <a16:creationId xmlns:a16="http://schemas.microsoft.com/office/drawing/2014/main" id="{46460FC3-F30D-48D7-AD6C-EAC822EB7868}"/>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94" name="组合 66647">
                <a:extLst>
                  <a:ext uri="{FF2B5EF4-FFF2-40B4-BE49-F238E27FC236}">
                    <a16:creationId xmlns:a16="http://schemas.microsoft.com/office/drawing/2014/main" id="{CCEBE5CF-89A0-4B08-B811-9845A592D85D}"/>
                  </a:ext>
                </a:extLst>
              </p:cNvPr>
              <p:cNvGrpSpPr>
                <a:grpSpLocks/>
              </p:cNvGrpSpPr>
              <p:nvPr/>
            </p:nvGrpSpPr>
            <p:grpSpPr bwMode="auto">
              <a:xfrm>
                <a:off x="0" y="225"/>
                <a:ext cx="7000" cy="1935"/>
                <a:chOff x="0" y="0"/>
                <a:chExt cx="2800" cy="774"/>
              </a:xfrm>
            </p:grpSpPr>
            <p:sp>
              <p:nvSpPr>
                <p:cNvPr id="69695" name="直接连接符 66648">
                  <a:extLst>
                    <a:ext uri="{FF2B5EF4-FFF2-40B4-BE49-F238E27FC236}">
                      <a16:creationId xmlns:a16="http://schemas.microsoft.com/office/drawing/2014/main" id="{B8EA75C0-3015-4176-B713-A22DA8C2DC53}"/>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6" name="直接连接符 66649">
                  <a:extLst>
                    <a:ext uri="{FF2B5EF4-FFF2-40B4-BE49-F238E27FC236}">
                      <a16:creationId xmlns:a16="http://schemas.microsoft.com/office/drawing/2014/main" id="{15598BEE-DD55-4094-9FEA-EDB14AFDF624}"/>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7" name="直接连接符 66650">
                  <a:extLst>
                    <a:ext uri="{FF2B5EF4-FFF2-40B4-BE49-F238E27FC236}">
                      <a16:creationId xmlns:a16="http://schemas.microsoft.com/office/drawing/2014/main" id="{60535404-2472-4CA5-8F0D-E03743E2C168}"/>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8" name="直接连接符 66651">
                  <a:extLst>
                    <a:ext uri="{FF2B5EF4-FFF2-40B4-BE49-F238E27FC236}">
                      <a16:creationId xmlns:a16="http://schemas.microsoft.com/office/drawing/2014/main" id="{6F1AC590-8634-47AB-BB7D-FDE18B099E2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99" name="直接连接符 66652">
                  <a:extLst>
                    <a:ext uri="{FF2B5EF4-FFF2-40B4-BE49-F238E27FC236}">
                      <a16:creationId xmlns:a16="http://schemas.microsoft.com/office/drawing/2014/main" id="{5829C6FA-6EC3-495F-B2F0-4B9FC84F5FB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0" name="直接连接符 66653">
                  <a:extLst>
                    <a:ext uri="{FF2B5EF4-FFF2-40B4-BE49-F238E27FC236}">
                      <a16:creationId xmlns:a16="http://schemas.microsoft.com/office/drawing/2014/main" id="{E3D15734-AB2C-4C41-B846-2AE2BC330F6C}"/>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1" name="直接连接符 66654">
                  <a:extLst>
                    <a:ext uri="{FF2B5EF4-FFF2-40B4-BE49-F238E27FC236}">
                      <a16:creationId xmlns:a16="http://schemas.microsoft.com/office/drawing/2014/main" id="{3B3135EE-6204-4FF7-8F9A-07E1295C12BB}"/>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2" name="直接连接符 66655">
                  <a:extLst>
                    <a:ext uri="{FF2B5EF4-FFF2-40B4-BE49-F238E27FC236}">
                      <a16:creationId xmlns:a16="http://schemas.microsoft.com/office/drawing/2014/main" id="{F2F2223E-7469-41ED-9F8D-89497FDC4F26}"/>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3" name="直接连接符 66656">
                  <a:extLst>
                    <a:ext uri="{FF2B5EF4-FFF2-40B4-BE49-F238E27FC236}">
                      <a16:creationId xmlns:a16="http://schemas.microsoft.com/office/drawing/2014/main" id="{F0919D18-6094-4945-95EF-77C7FE252EEF}"/>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4" name="直接连接符 66657">
                  <a:extLst>
                    <a:ext uri="{FF2B5EF4-FFF2-40B4-BE49-F238E27FC236}">
                      <a16:creationId xmlns:a16="http://schemas.microsoft.com/office/drawing/2014/main" id="{F6A3714B-B59A-40A9-BF3F-842316EC4E5C}"/>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5" name="直接连接符 66658">
                  <a:extLst>
                    <a:ext uri="{FF2B5EF4-FFF2-40B4-BE49-F238E27FC236}">
                      <a16:creationId xmlns:a16="http://schemas.microsoft.com/office/drawing/2014/main" id="{CE3ABF67-0730-4381-BF86-4167702DC1F3}"/>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6" name="直接连接符 66659">
                  <a:extLst>
                    <a:ext uri="{FF2B5EF4-FFF2-40B4-BE49-F238E27FC236}">
                      <a16:creationId xmlns:a16="http://schemas.microsoft.com/office/drawing/2014/main" id="{BCA5B032-A77C-48FE-B83B-2B84EB5E9614}"/>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7" name="直接连接符 66660">
                  <a:extLst>
                    <a:ext uri="{FF2B5EF4-FFF2-40B4-BE49-F238E27FC236}">
                      <a16:creationId xmlns:a16="http://schemas.microsoft.com/office/drawing/2014/main" id="{14B78162-AC24-4638-825A-9C8FCF19A75E}"/>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8" name="直接连接符 66661">
                  <a:extLst>
                    <a:ext uri="{FF2B5EF4-FFF2-40B4-BE49-F238E27FC236}">
                      <a16:creationId xmlns:a16="http://schemas.microsoft.com/office/drawing/2014/main" id="{2047491F-CF00-4220-94A3-1048410943B8}"/>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09" name="直接连接符 66662">
                  <a:extLst>
                    <a:ext uri="{FF2B5EF4-FFF2-40B4-BE49-F238E27FC236}">
                      <a16:creationId xmlns:a16="http://schemas.microsoft.com/office/drawing/2014/main" id="{1BA6E981-264B-47C6-BF2D-B3B4BABE7E95}"/>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0" name="直接连接符 66663">
                  <a:extLst>
                    <a:ext uri="{FF2B5EF4-FFF2-40B4-BE49-F238E27FC236}">
                      <a16:creationId xmlns:a16="http://schemas.microsoft.com/office/drawing/2014/main" id="{75B8D50A-1EFF-47F7-856A-E5D669F646FC}"/>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711" name="直接连接符 66664">
                  <a:extLst>
                    <a:ext uri="{FF2B5EF4-FFF2-40B4-BE49-F238E27FC236}">
                      <a16:creationId xmlns:a16="http://schemas.microsoft.com/office/drawing/2014/main" id="{2E5E19AD-3D03-4E82-9891-89FCCB411D98}"/>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91" name="圆角矩形 66665">
              <a:hlinkClick r:id="rId5" action="ppaction://hlinksldjump"/>
              <a:extLst>
                <a:ext uri="{FF2B5EF4-FFF2-40B4-BE49-F238E27FC236}">
                  <a16:creationId xmlns:a16="http://schemas.microsoft.com/office/drawing/2014/main" id="{0BAAA647-011D-480C-8739-F31ED015BA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92" name="文本框 66666">
              <a:hlinkClick r:id="rId5" action="ppaction://hlinksldjump"/>
              <a:extLst>
                <a:ext uri="{FF2B5EF4-FFF2-40B4-BE49-F238E27FC236}">
                  <a16:creationId xmlns:a16="http://schemas.microsoft.com/office/drawing/2014/main" id="{057FF6E7-64C5-4600-8681-BF8F6938A005}"/>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1600" b="0"/>
            </a:p>
          </p:txBody>
        </p:sp>
      </p:grpSp>
      <p:grpSp>
        <p:nvGrpSpPr>
          <p:cNvPr id="69643" name="组合 65591">
            <a:extLst>
              <a:ext uri="{FF2B5EF4-FFF2-40B4-BE49-F238E27FC236}">
                <a16:creationId xmlns:a16="http://schemas.microsoft.com/office/drawing/2014/main" id="{D1BBDC10-F4DF-490F-84E0-E84ED67EDBAE}"/>
              </a:ext>
            </a:extLst>
          </p:cNvPr>
          <p:cNvGrpSpPr>
            <a:grpSpLocks/>
          </p:cNvGrpSpPr>
          <p:nvPr/>
        </p:nvGrpSpPr>
        <p:grpSpPr bwMode="auto">
          <a:xfrm>
            <a:off x="250825" y="5284788"/>
            <a:ext cx="2879725" cy="719137"/>
            <a:chOff x="0" y="0"/>
            <a:chExt cx="4535" cy="1134"/>
          </a:xfrm>
        </p:grpSpPr>
        <p:sp>
          <p:nvSpPr>
            <p:cNvPr id="175" name="圆角矩形 65592">
              <a:extLst>
                <a:ext uri="{FF2B5EF4-FFF2-40B4-BE49-F238E27FC236}">
                  <a16:creationId xmlns:a16="http://schemas.microsoft.com/office/drawing/2014/main" id="{79D00633-243F-D848-905A-7957DA82E5B3}"/>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69667" name="组合 65593">
              <a:extLst>
                <a:ext uri="{FF2B5EF4-FFF2-40B4-BE49-F238E27FC236}">
                  <a16:creationId xmlns:a16="http://schemas.microsoft.com/office/drawing/2014/main" id="{5786944D-FF37-440A-8B6A-2FE88086F1EA}"/>
                </a:ext>
              </a:extLst>
            </p:cNvPr>
            <p:cNvGrpSpPr>
              <a:grpSpLocks/>
            </p:cNvGrpSpPr>
            <p:nvPr/>
          </p:nvGrpSpPr>
          <p:grpSpPr bwMode="auto">
            <a:xfrm>
              <a:off x="0" y="0"/>
              <a:ext cx="4535" cy="1134"/>
              <a:chOff x="0" y="0"/>
              <a:chExt cx="7000" cy="2322"/>
            </a:xfrm>
          </p:grpSpPr>
          <p:sp>
            <p:nvSpPr>
              <p:cNvPr id="69670" name="圆角矩形 65594">
                <a:extLst>
                  <a:ext uri="{FF2B5EF4-FFF2-40B4-BE49-F238E27FC236}">
                    <a16:creationId xmlns:a16="http://schemas.microsoft.com/office/drawing/2014/main" id="{40E3988F-E38C-4845-8AB9-D34A7FBE70D7}"/>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69671" name="组合 65595">
                <a:extLst>
                  <a:ext uri="{FF2B5EF4-FFF2-40B4-BE49-F238E27FC236}">
                    <a16:creationId xmlns:a16="http://schemas.microsoft.com/office/drawing/2014/main" id="{24CFED77-62C4-4DEA-ACA3-5FCD450BFDC4}"/>
                  </a:ext>
                </a:extLst>
              </p:cNvPr>
              <p:cNvGrpSpPr>
                <a:grpSpLocks/>
              </p:cNvGrpSpPr>
              <p:nvPr/>
            </p:nvGrpSpPr>
            <p:grpSpPr bwMode="auto">
              <a:xfrm>
                <a:off x="0" y="225"/>
                <a:ext cx="7000" cy="1935"/>
                <a:chOff x="0" y="0"/>
                <a:chExt cx="2800" cy="774"/>
              </a:xfrm>
            </p:grpSpPr>
            <p:sp>
              <p:nvSpPr>
                <p:cNvPr id="69672" name="直接连接符 65596">
                  <a:extLst>
                    <a:ext uri="{FF2B5EF4-FFF2-40B4-BE49-F238E27FC236}">
                      <a16:creationId xmlns:a16="http://schemas.microsoft.com/office/drawing/2014/main" id="{3EE354D1-E191-49E1-A269-0D9C0A63949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3" name="直接连接符 65597">
                  <a:extLst>
                    <a:ext uri="{FF2B5EF4-FFF2-40B4-BE49-F238E27FC236}">
                      <a16:creationId xmlns:a16="http://schemas.microsoft.com/office/drawing/2014/main" id="{1AB4FC0E-BE92-449B-B35C-7DAFE70A4BAA}"/>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4" name="直接连接符 65598">
                  <a:extLst>
                    <a:ext uri="{FF2B5EF4-FFF2-40B4-BE49-F238E27FC236}">
                      <a16:creationId xmlns:a16="http://schemas.microsoft.com/office/drawing/2014/main" id="{A6F0C8A1-52EA-4135-80B9-AFD195658FB2}"/>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5" name="直接连接符 65599">
                  <a:extLst>
                    <a:ext uri="{FF2B5EF4-FFF2-40B4-BE49-F238E27FC236}">
                      <a16:creationId xmlns:a16="http://schemas.microsoft.com/office/drawing/2014/main" id="{76970A3B-5FFB-497F-90A7-31229F6B92D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6" name="直接连接符 65600">
                  <a:extLst>
                    <a:ext uri="{FF2B5EF4-FFF2-40B4-BE49-F238E27FC236}">
                      <a16:creationId xmlns:a16="http://schemas.microsoft.com/office/drawing/2014/main" id="{60C1AFEE-B4DD-4BDE-AC6E-F46D9F7D713F}"/>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7" name="直接连接符 65601">
                  <a:extLst>
                    <a:ext uri="{FF2B5EF4-FFF2-40B4-BE49-F238E27FC236}">
                      <a16:creationId xmlns:a16="http://schemas.microsoft.com/office/drawing/2014/main" id="{1ED52A04-0A0D-4992-8388-03527B501823}"/>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8" name="直接连接符 65602">
                  <a:extLst>
                    <a:ext uri="{FF2B5EF4-FFF2-40B4-BE49-F238E27FC236}">
                      <a16:creationId xmlns:a16="http://schemas.microsoft.com/office/drawing/2014/main" id="{6C95D851-4884-47D2-810B-374A08EF5881}"/>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79" name="直接连接符 65603">
                  <a:extLst>
                    <a:ext uri="{FF2B5EF4-FFF2-40B4-BE49-F238E27FC236}">
                      <a16:creationId xmlns:a16="http://schemas.microsoft.com/office/drawing/2014/main" id="{11161819-6F11-4735-A783-5338A08E9F6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0" name="直接连接符 65604">
                  <a:extLst>
                    <a:ext uri="{FF2B5EF4-FFF2-40B4-BE49-F238E27FC236}">
                      <a16:creationId xmlns:a16="http://schemas.microsoft.com/office/drawing/2014/main" id="{223C057B-D7C8-4E60-8DD3-1689C3288B1B}"/>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1" name="直接连接符 65605">
                  <a:extLst>
                    <a:ext uri="{FF2B5EF4-FFF2-40B4-BE49-F238E27FC236}">
                      <a16:creationId xmlns:a16="http://schemas.microsoft.com/office/drawing/2014/main" id="{D8BEDBA7-D26D-439F-963E-1E059DC6878E}"/>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2" name="直接连接符 65606">
                  <a:extLst>
                    <a:ext uri="{FF2B5EF4-FFF2-40B4-BE49-F238E27FC236}">
                      <a16:creationId xmlns:a16="http://schemas.microsoft.com/office/drawing/2014/main" id="{B1C84315-B96F-4077-ADFD-81DD3FCA22A1}"/>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3" name="直接连接符 65607">
                  <a:extLst>
                    <a:ext uri="{FF2B5EF4-FFF2-40B4-BE49-F238E27FC236}">
                      <a16:creationId xmlns:a16="http://schemas.microsoft.com/office/drawing/2014/main" id="{AB5E6B42-93F3-4998-A870-1129FF1F709B}"/>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4" name="直接连接符 65608">
                  <a:extLst>
                    <a:ext uri="{FF2B5EF4-FFF2-40B4-BE49-F238E27FC236}">
                      <a16:creationId xmlns:a16="http://schemas.microsoft.com/office/drawing/2014/main" id="{0BD36B41-4B52-40D3-B934-9BA10CFAF73D}"/>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5" name="直接连接符 65609">
                  <a:extLst>
                    <a:ext uri="{FF2B5EF4-FFF2-40B4-BE49-F238E27FC236}">
                      <a16:creationId xmlns:a16="http://schemas.microsoft.com/office/drawing/2014/main" id="{4A4F1915-AAAF-40F7-A36F-298E996AE76F}"/>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6" name="直接连接符 65610">
                  <a:extLst>
                    <a:ext uri="{FF2B5EF4-FFF2-40B4-BE49-F238E27FC236}">
                      <a16:creationId xmlns:a16="http://schemas.microsoft.com/office/drawing/2014/main" id="{4B00EC65-696A-49F7-909E-EBC4E00BBF14}"/>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7" name="直接连接符 65611">
                  <a:extLst>
                    <a:ext uri="{FF2B5EF4-FFF2-40B4-BE49-F238E27FC236}">
                      <a16:creationId xmlns:a16="http://schemas.microsoft.com/office/drawing/2014/main" id="{FB261247-4DC7-4156-8465-092B3FCAF0C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688" name="直接连接符 65612">
                  <a:extLst>
                    <a:ext uri="{FF2B5EF4-FFF2-40B4-BE49-F238E27FC236}">
                      <a16:creationId xmlns:a16="http://schemas.microsoft.com/office/drawing/2014/main" id="{93544F02-DEB3-46D0-BECA-8C3F49B77DDF}"/>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69668" name="圆角矩形 65613">
              <a:hlinkClick r:id="rId5" action="ppaction://hlinksldjump"/>
              <a:extLst>
                <a:ext uri="{FF2B5EF4-FFF2-40B4-BE49-F238E27FC236}">
                  <a16:creationId xmlns:a16="http://schemas.microsoft.com/office/drawing/2014/main" id="{FEA1AD1D-DA93-4F89-8319-3A102169C5D7}"/>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69669" name="文本框 65614">
              <a:hlinkClick r:id="rId6" action="ppaction://hlinksldjump"/>
              <a:extLst>
                <a:ext uri="{FF2B5EF4-FFF2-40B4-BE49-F238E27FC236}">
                  <a16:creationId xmlns:a16="http://schemas.microsoft.com/office/drawing/2014/main" id="{2F51BF99-93C2-4C01-8DEC-DBA8985DFBC7}"/>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69644" name="组合 8">
            <a:extLst>
              <a:ext uri="{FF2B5EF4-FFF2-40B4-BE49-F238E27FC236}">
                <a16:creationId xmlns:a16="http://schemas.microsoft.com/office/drawing/2014/main" id="{5EF70A2C-634D-49AB-883C-84E166C25F69}"/>
              </a:ext>
            </a:extLst>
          </p:cNvPr>
          <p:cNvGrpSpPr>
            <a:grpSpLocks/>
          </p:cNvGrpSpPr>
          <p:nvPr/>
        </p:nvGrpSpPr>
        <p:grpSpPr bwMode="auto">
          <a:xfrm>
            <a:off x="8526463" y="3552825"/>
            <a:ext cx="504825" cy="504825"/>
            <a:chOff x="8521417" y="2709863"/>
            <a:chExt cx="504056" cy="504056"/>
          </a:xfrm>
        </p:grpSpPr>
        <p:sp>
          <p:nvSpPr>
            <p:cNvPr id="142" name="椭圆 141">
              <a:extLst>
                <a:ext uri="{FF2B5EF4-FFF2-40B4-BE49-F238E27FC236}">
                  <a16:creationId xmlns:a16="http://schemas.microsoft.com/office/drawing/2014/main" id="{876F3F09-052F-9946-AAED-2C6898E0DCD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3" name="椭圆 142">
              <a:extLst>
                <a:ext uri="{FF2B5EF4-FFF2-40B4-BE49-F238E27FC236}">
                  <a16:creationId xmlns:a16="http://schemas.microsoft.com/office/drawing/2014/main" id="{9A32D8E3-1DBB-3B41-8742-A29DB20A7F2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4" name="上箭头 5155">
              <a:hlinkClick r:id="rId7" action="ppaction://hlinksldjump" tooltip="下一个知识点"/>
              <a:extLst>
                <a:ext uri="{FF2B5EF4-FFF2-40B4-BE49-F238E27FC236}">
                  <a16:creationId xmlns:a16="http://schemas.microsoft.com/office/drawing/2014/main" id="{D046BC1D-83C5-374C-A4BD-5CB6E02B98A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69645" name="组合 23">
            <a:extLst>
              <a:ext uri="{FF2B5EF4-FFF2-40B4-BE49-F238E27FC236}">
                <a16:creationId xmlns:a16="http://schemas.microsoft.com/office/drawing/2014/main" id="{20259548-C403-461C-8D03-2F447B22B54C}"/>
              </a:ext>
            </a:extLst>
          </p:cNvPr>
          <p:cNvGrpSpPr>
            <a:grpSpLocks/>
          </p:cNvGrpSpPr>
          <p:nvPr/>
        </p:nvGrpSpPr>
        <p:grpSpPr bwMode="auto">
          <a:xfrm>
            <a:off x="8526463" y="4364038"/>
            <a:ext cx="504825" cy="504825"/>
            <a:chOff x="8432678" y="1661126"/>
            <a:chExt cx="504056" cy="504056"/>
          </a:xfrm>
        </p:grpSpPr>
        <p:sp>
          <p:nvSpPr>
            <p:cNvPr id="146" name="椭圆 145">
              <a:extLst>
                <a:ext uri="{FF2B5EF4-FFF2-40B4-BE49-F238E27FC236}">
                  <a16:creationId xmlns:a16="http://schemas.microsoft.com/office/drawing/2014/main" id="{29830E47-2391-594F-9004-60C126E0C20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7" name="上箭头 5155">
              <a:hlinkClick r:id="rId8" action="ppaction://hlinksldjump" tooltip="返回知识点目录"/>
              <a:extLst>
                <a:ext uri="{FF2B5EF4-FFF2-40B4-BE49-F238E27FC236}">
                  <a16:creationId xmlns:a16="http://schemas.microsoft.com/office/drawing/2014/main" id="{76F040FE-01CF-2545-933D-94E40A78678A}"/>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48" name="椭圆 147">
              <a:extLst>
                <a:ext uri="{FF2B5EF4-FFF2-40B4-BE49-F238E27FC236}">
                  <a16:creationId xmlns:a16="http://schemas.microsoft.com/office/drawing/2014/main" id="{90BE815A-F15D-DC4E-8F21-31E070D70EA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69646" name="组合 14">
            <a:extLst>
              <a:ext uri="{FF2B5EF4-FFF2-40B4-BE49-F238E27FC236}">
                <a16:creationId xmlns:a16="http://schemas.microsoft.com/office/drawing/2014/main" id="{D87B0134-BE30-4101-B39F-8ECAC1260783}"/>
              </a:ext>
            </a:extLst>
          </p:cNvPr>
          <p:cNvGrpSpPr>
            <a:grpSpLocks/>
          </p:cNvGrpSpPr>
          <p:nvPr/>
        </p:nvGrpSpPr>
        <p:grpSpPr bwMode="auto">
          <a:xfrm>
            <a:off x="8526463" y="2741613"/>
            <a:ext cx="504825" cy="504825"/>
            <a:chOff x="8532440" y="3501008"/>
            <a:chExt cx="504056" cy="504056"/>
          </a:xfrm>
        </p:grpSpPr>
        <p:grpSp>
          <p:nvGrpSpPr>
            <p:cNvPr id="69650" name="组合 15">
              <a:extLst>
                <a:ext uri="{FF2B5EF4-FFF2-40B4-BE49-F238E27FC236}">
                  <a16:creationId xmlns:a16="http://schemas.microsoft.com/office/drawing/2014/main" id="{010498C2-7EF4-4AFC-92A0-97FEEEB2C307}"/>
                </a:ext>
              </a:extLst>
            </p:cNvPr>
            <p:cNvGrpSpPr>
              <a:grpSpLocks/>
            </p:cNvGrpSpPr>
            <p:nvPr/>
          </p:nvGrpSpPr>
          <p:grpSpPr bwMode="auto">
            <a:xfrm>
              <a:off x="8532440" y="3501008"/>
              <a:ext cx="504056" cy="504056"/>
              <a:chOff x="8532440" y="3501008"/>
              <a:chExt cx="504056" cy="504056"/>
            </a:xfrm>
          </p:grpSpPr>
          <p:sp>
            <p:nvSpPr>
              <p:cNvPr id="152" name="椭圆 151">
                <a:extLst>
                  <a:ext uri="{FF2B5EF4-FFF2-40B4-BE49-F238E27FC236}">
                    <a16:creationId xmlns:a16="http://schemas.microsoft.com/office/drawing/2014/main" id="{2B405E1F-C789-9141-919D-925C8F63BDE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53" name="上箭头 5155">
                <a:hlinkClick r:id="rId9" action="ppaction://hlinksldjump" tooltip="上一个知识点"/>
                <a:extLst>
                  <a:ext uri="{FF2B5EF4-FFF2-40B4-BE49-F238E27FC236}">
                    <a16:creationId xmlns:a16="http://schemas.microsoft.com/office/drawing/2014/main" id="{D50D30DD-039B-AB41-B060-BD0900FB496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51" name="椭圆 150">
              <a:extLst>
                <a:ext uri="{FF2B5EF4-FFF2-40B4-BE49-F238E27FC236}">
                  <a16:creationId xmlns:a16="http://schemas.microsoft.com/office/drawing/2014/main" id="{7D734C82-CF15-6549-9195-463965540F24}"/>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69647" name="文本框 72710">
            <a:extLst>
              <a:ext uri="{FF2B5EF4-FFF2-40B4-BE49-F238E27FC236}">
                <a16:creationId xmlns:a16="http://schemas.microsoft.com/office/drawing/2014/main" id="{D1F1193F-2452-41E5-A9FF-6783ACA5DA1E}"/>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49" name="圆角矩形 148">
            <a:extLst>
              <a:ext uri="{FF2B5EF4-FFF2-40B4-BE49-F238E27FC236}">
                <a16:creationId xmlns:a16="http://schemas.microsoft.com/office/drawing/2014/main" id="{C37AE5BF-576D-2048-9A64-10FC8479C5B4}"/>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9649" name="文本框 1">
            <a:extLst>
              <a:ext uri="{FF2B5EF4-FFF2-40B4-BE49-F238E27FC236}">
                <a16:creationId xmlns:a16="http://schemas.microsoft.com/office/drawing/2014/main" id="{A6E4BBCD-D388-4515-9A2D-50E91DDB057D}"/>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extLst>
      <p:ext uri="{BB962C8B-B14F-4D97-AF65-F5344CB8AC3E}">
        <p14:creationId xmlns:p14="http://schemas.microsoft.com/office/powerpoint/2010/main" val="1608958912"/>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7" name="组合 67591">
            <a:extLst>
              <a:ext uri="{FF2B5EF4-FFF2-40B4-BE49-F238E27FC236}">
                <a16:creationId xmlns:a16="http://schemas.microsoft.com/office/drawing/2014/main" id="{2BF7AF65-211A-4943-A8E1-58C99A66EAA6}"/>
              </a:ext>
            </a:extLst>
          </p:cNvPr>
          <p:cNvGrpSpPr>
            <a:grpSpLocks/>
          </p:cNvGrpSpPr>
          <p:nvPr/>
        </p:nvGrpSpPr>
        <p:grpSpPr bwMode="auto">
          <a:xfrm>
            <a:off x="250825" y="2133600"/>
            <a:ext cx="2879725" cy="719138"/>
            <a:chOff x="0" y="0"/>
            <a:chExt cx="4535" cy="1134"/>
          </a:xfrm>
        </p:grpSpPr>
        <p:sp>
          <p:nvSpPr>
            <p:cNvPr id="68616" name="圆角矩形 67592">
              <a:extLst>
                <a:ext uri="{FF2B5EF4-FFF2-40B4-BE49-F238E27FC236}">
                  <a16:creationId xmlns:a16="http://schemas.microsoft.com/office/drawing/2014/main" id="{F16EC53F-9ABB-A043-9792-6CECD4417F23}"/>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0761" name="组合 67593">
              <a:extLst>
                <a:ext uri="{FF2B5EF4-FFF2-40B4-BE49-F238E27FC236}">
                  <a16:creationId xmlns:a16="http://schemas.microsoft.com/office/drawing/2014/main" id="{0F1591FB-01B5-4E1E-A8ED-180A51E2D135}"/>
                </a:ext>
              </a:extLst>
            </p:cNvPr>
            <p:cNvGrpSpPr>
              <a:grpSpLocks/>
            </p:cNvGrpSpPr>
            <p:nvPr/>
          </p:nvGrpSpPr>
          <p:grpSpPr bwMode="auto">
            <a:xfrm>
              <a:off x="0" y="0"/>
              <a:ext cx="4535" cy="1134"/>
              <a:chOff x="0" y="0"/>
              <a:chExt cx="7000" cy="2322"/>
            </a:xfrm>
          </p:grpSpPr>
          <p:sp>
            <p:nvSpPr>
              <p:cNvPr id="70764" name="圆角矩形 67594">
                <a:extLst>
                  <a:ext uri="{FF2B5EF4-FFF2-40B4-BE49-F238E27FC236}">
                    <a16:creationId xmlns:a16="http://schemas.microsoft.com/office/drawing/2014/main" id="{904094E6-6D84-42B2-B8E8-9AB3FCC2E0D1}"/>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0765" name="组合 67595">
                <a:extLst>
                  <a:ext uri="{FF2B5EF4-FFF2-40B4-BE49-F238E27FC236}">
                    <a16:creationId xmlns:a16="http://schemas.microsoft.com/office/drawing/2014/main" id="{98CF5C78-25C9-4C2B-8691-7B71B2743045}"/>
                  </a:ext>
                </a:extLst>
              </p:cNvPr>
              <p:cNvGrpSpPr>
                <a:grpSpLocks/>
              </p:cNvGrpSpPr>
              <p:nvPr/>
            </p:nvGrpSpPr>
            <p:grpSpPr bwMode="auto">
              <a:xfrm>
                <a:off x="0" y="225"/>
                <a:ext cx="7000" cy="1935"/>
                <a:chOff x="0" y="0"/>
                <a:chExt cx="2800" cy="774"/>
              </a:xfrm>
            </p:grpSpPr>
            <p:sp>
              <p:nvSpPr>
                <p:cNvPr id="70766" name="直接连接符 67596">
                  <a:extLst>
                    <a:ext uri="{FF2B5EF4-FFF2-40B4-BE49-F238E27FC236}">
                      <a16:creationId xmlns:a16="http://schemas.microsoft.com/office/drawing/2014/main" id="{141437E3-6DBE-495A-9AB4-FCC00A45506F}"/>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7" name="直接连接符 67597">
                  <a:extLst>
                    <a:ext uri="{FF2B5EF4-FFF2-40B4-BE49-F238E27FC236}">
                      <a16:creationId xmlns:a16="http://schemas.microsoft.com/office/drawing/2014/main" id="{8013D8C2-5C4A-4375-9EEC-5187BEC635A1}"/>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8" name="直接连接符 67598">
                  <a:extLst>
                    <a:ext uri="{FF2B5EF4-FFF2-40B4-BE49-F238E27FC236}">
                      <a16:creationId xmlns:a16="http://schemas.microsoft.com/office/drawing/2014/main" id="{E9961FBF-3885-474F-8253-65FF6889EC85}"/>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69" name="直接连接符 67599">
                  <a:extLst>
                    <a:ext uri="{FF2B5EF4-FFF2-40B4-BE49-F238E27FC236}">
                      <a16:creationId xmlns:a16="http://schemas.microsoft.com/office/drawing/2014/main" id="{EA4A9EF4-A006-42AF-8B0B-500DC588F3C5}"/>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0" name="直接连接符 67600">
                  <a:extLst>
                    <a:ext uri="{FF2B5EF4-FFF2-40B4-BE49-F238E27FC236}">
                      <a16:creationId xmlns:a16="http://schemas.microsoft.com/office/drawing/2014/main" id="{CDF825A2-EFC7-49AA-BC81-BE853116442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1" name="直接连接符 67601">
                  <a:extLst>
                    <a:ext uri="{FF2B5EF4-FFF2-40B4-BE49-F238E27FC236}">
                      <a16:creationId xmlns:a16="http://schemas.microsoft.com/office/drawing/2014/main" id="{36ABCBF4-772D-4472-9DAF-79A80E47CC4D}"/>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2" name="直接连接符 67602">
                  <a:extLst>
                    <a:ext uri="{FF2B5EF4-FFF2-40B4-BE49-F238E27FC236}">
                      <a16:creationId xmlns:a16="http://schemas.microsoft.com/office/drawing/2014/main" id="{A62103A1-E430-4367-9458-CC33519A8D1E}"/>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3" name="直接连接符 67603">
                  <a:extLst>
                    <a:ext uri="{FF2B5EF4-FFF2-40B4-BE49-F238E27FC236}">
                      <a16:creationId xmlns:a16="http://schemas.microsoft.com/office/drawing/2014/main" id="{031C0E47-063A-4940-96F4-8CFC8B8A968E}"/>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4" name="直接连接符 67604">
                  <a:extLst>
                    <a:ext uri="{FF2B5EF4-FFF2-40B4-BE49-F238E27FC236}">
                      <a16:creationId xmlns:a16="http://schemas.microsoft.com/office/drawing/2014/main" id="{9E89EC0E-BD79-4F19-B270-E2A1965D78DE}"/>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5" name="直接连接符 67605">
                  <a:extLst>
                    <a:ext uri="{FF2B5EF4-FFF2-40B4-BE49-F238E27FC236}">
                      <a16:creationId xmlns:a16="http://schemas.microsoft.com/office/drawing/2014/main" id="{6F357E1A-4065-422B-B07A-E373E8EB557E}"/>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6" name="直接连接符 67606">
                  <a:extLst>
                    <a:ext uri="{FF2B5EF4-FFF2-40B4-BE49-F238E27FC236}">
                      <a16:creationId xmlns:a16="http://schemas.microsoft.com/office/drawing/2014/main" id="{8B706E62-D1CF-4C0B-9B72-FB52AAAE0725}"/>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7" name="直接连接符 67607">
                  <a:extLst>
                    <a:ext uri="{FF2B5EF4-FFF2-40B4-BE49-F238E27FC236}">
                      <a16:creationId xmlns:a16="http://schemas.microsoft.com/office/drawing/2014/main" id="{4CD86075-E5D9-4D07-AA34-4830BBAE1D4F}"/>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8" name="直接连接符 67608">
                  <a:extLst>
                    <a:ext uri="{FF2B5EF4-FFF2-40B4-BE49-F238E27FC236}">
                      <a16:creationId xmlns:a16="http://schemas.microsoft.com/office/drawing/2014/main" id="{788D034F-B32E-4E9F-8140-7602970FC3FD}"/>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79" name="直接连接符 67609">
                  <a:extLst>
                    <a:ext uri="{FF2B5EF4-FFF2-40B4-BE49-F238E27FC236}">
                      <a16:creationId xmlns:a16="http://schemas.microsoft.com/office/drawing/2014/main" id="{3B101942-6CC5-43D4-A471-6CB1F6D8AD16}"/>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0" name="直接连接符 67610">
                  <a:extLst>
                    <a:ext uri="{FF2B5EF4-FFF2-40B4-BE49-F238E27FC236}">
                      <a16:creationId xmlns:a16="http://schemas.microsoft.com/office/drawing/2014/main" id="{64FA8714-99B3-4DDA-B24E-B3496DF75450}"/>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1" name="直接连接符 67611">
                  <a:extLst>
                    <a:ext uri="{FF2B5EF4-FFF2-40B4-BE49-F238E27FC236}">
                      <a16:creationId xmlns:a16="http://schemas.microsoft.com/office/drawing/2014/main" id="{D46491E1-F9CE-4F91-BE39-A14E821C5DE5}"/>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82" name="直接连接符 67612">
                  <a:extLst>
                    <a:ext uri="{FF2B5EF4-FFF2-40B4-BE49-F238E27FC236}">
                      <a16:creationId xmlns:a16="http://schemas.microsoft.com/office/drawing/2014/main" id="{B65F1C2E-52CA-4D78-9938-B83095986767}"/>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762" name="圆角矩形 67613">
              <a:hlinkClick r:id="rId2" action="ppaction://hlinksldjump"/>
              <a:extLst>
                <a:ext uri="{FF2B5EF4-FFF2-40B4-BE49-F238E27FC236}">
                  <a16:creationId xmlns:a16="http://schemas.microsoft.com/office/drawing/2014/main" id="{028EAA8E-8DFF-4160-AF1E-566871C1A76F}"/>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0763" name="文本框 67614">
              <a:hlinkClick r:id="rId2" action="ppaction://hlinksldjump"/>
              <a:extLst>
                <a:ext uri="{FF2B5EF4-FFF2-40B4-BE49-F238E27FC236}">
                  <a16:creationId xmlns:a16="http://schemas.microsoft.com/office/drawing/2014/main" id="{EDB38185-9EB5-4943-9322-8D039C03306A}"/>
                </a:ext>
              </a:extLst>
            </p:cNvPr>
            <p:cNvSpPr txBox="1">
              <a:spLocks noChangeArrowheads="1"/>
            </p:cNvSpPr>
            <p:nvPr/>
          </p:nvSpPr>
          <p:spPr bwMode="auto">
            <a:xfrm>
              <a:off x="567" y="227"/>
              <a:ext cx="3117"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黑体" panose="02010609060101010101" pitchFamily="49" charset="-122"/>
                </a:rPr>
                <a:t>构成及读写原理</a:t>
              </a:r>
              <a:endParaRPr lang="zh-CN" altLang="en-US" sz="1600" b="0"/>
            </a:p>
          </p:txBody>
        </p:sp>
      </p:grpSp>
      <p:grpSp>
        <p:nvGrpSpPr>
          <p:cNvPr id="70658" name="组合 67615">
            <a:extLst>
              <a:ext uri="{FF2B5EF4-FFF2-40B4-BE49-F238E27FC236}">
                <a16:creationId xmlns:a16="http://schemas.microsoft.com/office/drawing/2014/main" id="{D38E0F8B-8E8F-42A1-A334-E90E6BC5B8E7}"/>
              </a:ext>
            </a:extLst>
          </p:cNvPr>
          <p:cNvGrpSpPr>
            <a:grpSpLocks/>
          </p:cNvGrpSpPr>
          <p:nvPr/>
        </p:nvGrpSpPr>
        <p:grpSpPr bwMode="auto">
          <a:xfrm>
            <a:off x="250825" y="3213100"/>
            <a:ext cx="2879725" cy="720725"/>
            <a:chOff x="0" y="0"/>
            <a:chExt cx="4535" cy="1134"/>
          </a:xfrm>
        </p:grpSpPr>
        <p:sp>
          <p:nvSpPr>
            <p:cNvPr id="68640" name="圆角矩形 67616">
              <a:extLst>
                <a:ext uri="{FF2B5EF4-FFF2-40B4-BE49-F238E27FC236}">
                  <a16:creationId xmlns:a16="http://schemas.microsoft.com/office/drawing/2014/main" id="{0FEFBF90-10C5-7B44-8E14-965C3846BD62}"/>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0738" name="组合 67617">
              <a:extLst>
                <a:ext uri="{FF2B5EF4-FFF2-40B4-BE49-F238E27FC236}">
                  <a16:creationId xmlns:a16="http://schemas.microsoft.com/office/drawing/2014/main" id="{987ED095-64FA-4C59-BE3E-CFBDD27DFD94}"/>
                </a:ext>
              </a:extLst>
            </p:cNvPr>
            <p:cNvGrpSpPr>
              <a:grpSpLocks/>
            </p:cNvGrpSpPr>
            <p:nvPr/>
          </p:nvGrpSpPr>
          <p:grpSpPr bwMode="auto">
            <a:xfrm>
              <a:off x="0" y="0"/>
              <a:ext cx="4535" cy="1134"/>
              <a:chOff x="0" y="0"/>
              <a:chExt cx="7000" cy="2322"/>
            </a:xfrm>
          </p:grpSpPr>
          <p:sp>
            <p:nvSpPr>
              <p:cNvPr id="70741" name="圆角矩形 67618">
                <a:extLst>
                  <a:ext uri="{FF2B5EF4-FFF2-40B4-BE49-F238E27FC236}">
                    <a16:creationId xmlns:a16="http://schemas.microsoft.com/office/drawing/2014/main" id="{0EBD2B3D-9858-4403-AFF7-463F15F9F34E}"/>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0742" name="组合 67619">
                <a:extLst>
                  <a:ext uri="{FF2B5EF4-FFF2-40B4-BE49-F238E27FC236}">
                    <a16:creationId xmlns:a16="http://schemas.microsoft.com/office/drawing/2014/main" id="{03E2FCB7-8BD4-4FAF-B949-005089B2C347}"/>
                  </a:ext>
                </a:extLst>
              </p:cNvPr>
              <p:cNvGrpSpPr>
                <a:grpSpLocks/>
              </p:cNvGrpSpPr>
              <p:nvPr/>
            </p:nvGrpSpPr>
            <p:grpSpPr bwMode="auto">
              <a:xfrm>
                <a:off x="0" y="225"/>
                <a:ext cx="7000" cy="1935"/>
                <a:chOff x="0" y="0"/>
                <a:chExt cx="2800" cy="774"/>
              </a:xfrm>
            </p:grpSpPr>
            <p:sp>
              <p:nvSpPr>
                <p:cNvPr id="70743" name="直接连接符 67620">
                  <a:extLst>
                    <a:ext uri="{FF2B5EF4-FFF2-40B4-BE49-F238E27FC236}">
                      <a16:creationId xmlns:a16="http://schemas.microsoft.com/office/drawing/2014/main" id="{95E79026-DA8B-4BD7-B012-CCD97C5BFCC7}"/>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4" name="直接连接符 67621">
                  <a:extLst>
                    <a:ext uri="{FF2B5EF4-FFF2-40B4-BE49-F238E27FC236}">
                      <a16:creationId xmlns:a16="http://schemas.microsoft.com/office/drawing/2014/main" id="{2807769F-E93D-4F0E-A027-B409B64E4594}"/>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5" name="直接连接符 67622">
                  <a:extLst>
                    <a:ext uri="{FF2B5EF4-FFF2-40B4-BE49-F238E27FC236}">
                      <a16:creationId xmlns:a16="http://schemas.microsoft.com/office/drawing/2014/main" id="{6BA7DB43-0692-4A60-B0ED-AD1622445AA2}"/>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6" name="直接连接符 67623">
                  <a:extLst>
                    <a:ext uri="{FF2B5EF4-FFF2-40B4-BE49-F238E27FC236}">
                      <a16:creationId xmlns:a16="http://schemas.microsoft.com/office/drawing/2014/main" id="{A485A57E-7AA0-4A7A-A2C3-5D54D4D75B28}"/>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7" name="直接连接符 67624">
                  <a:extLst>
                    <a:ext uri="{FF2B5EF4-FFF2-40B4-BE49-F238E27FC236}">
                      <a16:creationId xmlns:a16="http://schemas.microsoft.com/office/drawing/2014/main" id="{73E7BACF-1A05-4836-B4F6-9E1A894FA6AA}"/>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8" name="直接连接符 67625">
                  <a:extLst>
                    <a:ext uri="{FF2B5EF4-FFF2-40B4-BE49-F238E27FC236}">
                      <a16:creationId xmlns:a16="http://schemas.microsoft.com/office/drawing/2014/main" id="{84316784-A1A6-4FC3-BDCD-251283F78B7D}"/>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49" name="直接连接符 67626">
                  <a:extLst>
                    <a:ext uri="{FF2B5EF4-FFF2-40B4-BE49-F238E27FC236}">
                      <a16:creationId xmlns:a16="http://schemas.microsoft.com/office/drawing/2014/main" id="{E49A0218-8DF1-4C35-8300-42B0B470B59B}"/>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0" name="直接连接符 67627">
                  <a:extLst>
                    <a:ext uri="{FF2B5EF4-FFF2-40B4-BE49-F238E27FC236}">
                      <a16:creationId xmlns:a16="http://schemas.microsoft.com/office/drawing/2014/main" id="{8677FEEE-C84A-487B-8792-CF6EE897D990}"/>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1" name="直接连接符 67628">
                  <a:extLst>
                    <a:ext uri="{FF2B5EF4-FFF2-40B4-BE49-F238E27FC236}">
                      <a16:creationId xmlns:a16="http://schemas.microsoft.com/office/drawing/2014/main" id="{E262FF3F-C379-4436-8D81-BDBA213B8B2D}"/>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2" name="直接连接符 67629">
                  <a:extLst>
                    <a:ext uri="{FF2B5EF4-FFF2-40B4-BE49-F238E27FC236}">
                      <a16:creationId xmlns:a16="http://schemas.microsoft.com/office/drawing/2014/main" id="{5DBBEF70-B1EC-4CFC-9E80-6041B203E9DE}"/>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3" name="直接连接符 67630">
                  <a:extLst>
                    <a:ext uri="{FF2B5EF4-FFF2-40B4-BE49-F238E27FC236}">
                      <a16:creationId xmlns:a16="http://schemas.microsoft.com/office/drawing/2014/main" id="{43115542-7A3D-4CC8-913D-25EC719E23C9}"/>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4" name="直接连接符 67631">
                  <a:extLst>
                    <a:ext uri="{FF2B5EF4-FFF2-40B4-BE49-F238E27FC236}">
                      <a16:creationId xmlns:a16="http://schemas.microsoft.com/office/drawing/2014/main" id="{B711F0F6-0774-42BA-9EB9-8D97CBEE6C89}"/>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5" name="直接连接符 67632">
                  <a:extLst>
                    <a:ext uri="{FF2B5EF4-FFF2-40B4-BE49-F238E27FC236}">
                      <a16:creationId xmlns:a16="http://schemas.microsoft.com/office/drawing/2014/main" id="{37D7998D-E611-4956-903C-2EE47BAA73BD}"/>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6" name="直接连接符 67633">
                  <a:extLst>
                    <a:ext uri="{FF2B5EF4-FFF2-40B4-BE49-F238E27FC236}">
                      <a16:creationId xmlns:a16="http://schemas.microsoft.com/office/drawing/2014/main" id="{3FDF67AC-630B-4DC0-9F0A-4701BD171C35}"/>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7" name="直接连接符 67634">
                  <a:extLst>
                    <a:ext uri="{FF2B5EF4-FFF2-40B4-BE49-F238E27FC236}">
                      <a16:creationId xmlns:a16="http://schemas.microsoft.com/office/drawing/2014/main" id="{729D76F3-5106-4114-8A5B-E6E15F3D81D9}"/>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8" name="直接连接符 67635">
                  <a:extLst>
                    <a:ext uri="{FF2B5EF4-FFF2-40B4-BE49-F238E27FC236}">
                      <a16:creationId xmlns:a16="http://schemas.microsoft.com/office/drawing/2014/main" id="{9E04BA1D-7CD8-457B-9169-DDCB16C93939}"/>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59" name="直接连接符 67636">
                  <a:extLst>
                    <a:ext uri="{FF2B5EF4-FFF2-40B4-BE49-F238E27FC236}">
                      <a16:creationId xmlns:a16="http://schemas.microsoft.com/office/drawing/2014/main" id="{5BD7F89E-87D3-44ED-9BC9-A23793A1303D}"/>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739" name="圆角矩形 67637">
              <a:extLst>
                <a:ext uri="{FF2B5EF4-FFF2-40B4-BE49-F238E27FC236}">
                  <a16:creationId xmlns:a16="http://schemas.microsoft.com/office/drawing/2014/main" id="{4A482629-12E5-4378-924B-1195E30D9285}"/>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0740" name="文本框 67638">
              <a:extLst>
                <a:ext uri="{FF2B5EF4-FFF2-40B4-BE49-F238E27FC236}">
                  <a16:creationId xmlns:a16="http://schemas.microsoft.com/office/drawing/2014/main" id="{7BB9ECE0-AD2B-49AE-8CB1-D63B6400273C}"/>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CC0000"/>
                  </a:solidFill>
                  <a:latin typeface="黑体" panose="02010609060101010101" pitchFamily="49" charset="-122"/>
                  <a:ea typeface="黑体" panose="02010609060101010101" pitchFamily="49" charset="-122"/>
                </a:rPr>
                <a:t>分    类</a:t>
              </a:r>
            </a:p>
          </p:txBody>
        </p:sp>
      </p:grpSp>
      <p:grpSp>
        <p:nvGrpSpPr>
          <p:cNvPr id="70659" name="组合 67639">
            <a:extLst>
              <a:ext uri="{FF2B5EF4-FFF2-40B4-BE49-F238E27FC236}">
                <a16:creationId xmlns:a16="http://schemas.microsoft.com/office/drawing/2014/main" id="{EE71EA0F-A970-4339-A858-69D0CD1BC013}"/>
              </a:ext>
            </a:extLst>
          </p:cNvPr>
          <p:cNvGrpSpPr>
            <a:grpSpLocks/>
          </p:cNvGrpSpPr>
          <p:nvPr/>
        </p:nvGrpSpPr>
        <p:grpSpPr bwMode="auto">
          <a:xfrm>
            <a:off x="250825" y="4294188"/>
            <a:ext cx="2879725" cy="719137"/>
            <a:chOff x="0" y="0"/>
            <a:chExt cx="4535" cy="1134"/>
          </a:xfrm>
        </p:grpSpPr>
        <p:sp>
          <p:nvSpPr>
            <p:cNvPr id="68664" name="圆角矩形 67640">
              <a:extLst>
                <a:ext uri="{FF2B5EF4-FFF2-40B4-BE49-F238E27FC236}">
                  <a16:creationId xmlns:a16="http://schemas.microsoft.com/office/drawing/2014/main" id="{AA3A6BD6-6D2F-F14D-8AB1-91ACA89BD234}"/>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0715" name="组合 67641">
              <a:extLst>
                <a:ext uri="{FF2B5EF4-FFF2-40B4-BE49-F238E27FC236}">
                  <a16:creationId xmlns:a16="http://schemas.microsoft.com/office/drawing/2014/main" id="{F4AE6C71-1984-46EC-A117-8810EE5EA509}"/>
                </a:ext>
              </a:extLst>
            </p:cNvPr>
            <p:cNvGrpSpPr>
              <a:grpSpLocks/>
            </p:cNvGrpSpPr>
            <p:nvPr/>
          </p:nvGrpSpPr>
          <p:grpSpPr bwMode="auto">
            <a:xfrm>
              <a:off x="0" y="0"/>
              <a:ext cx="4535" cy="1134"/>
              <a:chOff x="0" y="0"/>
              <a:chExt cx="7000" cy="2322"/>
            </a:xfrm>
          </p:grpSpPr>
          <p:sp>
            <p:nvSpPr>
              <p:cNvPr id="70718" name="圆角矩形 67642">
                <a:extLst>
                  <a:ext uri="{FF2B5EF4-FFF2-40B4-BE49-F238E27FC236}">
                    <a16:creationId xmlns:a16="http://schemas.microsoft.com/office/drawing/2014/main" id="{060181EF-C308-40F9-B921-287A62E4FF1A}"/>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0719" name="组合 67643">
                <a:extLst>
                  <a:ext uri="{FF2B5EF4-FFF2-40B4-BE49-F238E27FC236}">
                    <a16:creationId xmlns:a16="http://schemas.microsoft.com/office/drawing/2014/main" id="{6DBCC8FB-5BB5-4556-8E85-E4E37832243C}"/>
                  </a:ext>
                </a:extLst>
              </p:cNvPr>
              <p:cNvGrpSpPr>
                <a:grpSpLocks/>
              </p:cNvGrpSpPr>
              <p:nvPr/>
            </p:nvGrpSpPr>
            <p:grpSpPr bwMode="auto">
              <a:xfrm>
                <a:off x="0" y="225"/>
                <a:ext cx="7000" cy="1935"/>
                <a:chOff x="0" y="0"/>
                <a:chExt cx="2800" cy="774"/>
              </a:xfrm>
            </p:grpSpPr>
            <p:sp>
              <p:nvSpPr>
                <p:cNvPr id="70720" name="直接连接符 67644">
                  <a:extLst>
                    <a:ext uri="{FF2B5EF4-FFF2-40B4-BE49-F238E27FC236}">
                      <a16:creationId xmlns:a16="http://schemas.microsoft.com/office/drawing/2014/main" id="{C291F91A-09D6-4A45-866B-96F35225DB35}"/>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1" name="直接连接符 67645">
                  <a:extLst>
                    <a:ext uri="{FF2B5EF4-FFF2-40B4-BE49-F238E27FC236}">
                      <a16:creationId xmlns:a16="http://schemas.microsoft.com/office/drawing/2014/main" id="{049C0EBA-3601-4AAD-B951-4EDC9D21AEB5}"/>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2" name="直接连接符 67646">
                  <a:extLst>
                    <a:ext uri="{FF2B5EF4-FFF2-40B4-BE49-F238E27FC236}">
                      <a16:creationId xmlns:a16="http://schemas.microsoft.com/office/drawing/2014/main" id="{8E75A262-ACC7-43F6-8CA5-FB403CBD517E}"/>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3" name="直接连接符 67647">
                  <a:extLst>
                    <a:ext uri="{FF2B5EF4-FFF2-40B4-BE49-F238E27FC236}">
                      <a16:creationId xmlns:a16="http://schemas.microsoft.com/office/drawing/2014/main" id="{7C46A756-8CD1-4EF5-87BE-218FB2E22962}"/>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4" name="直接连接符 67648">
                  <a:extLst>
                    <a:ext uri="{FF2B5EF4-FFF2-40B4-BE49-F238E27FC236}">
                      <a16:creationId xmlns:a16="http://schemas.microsoft.com/office/drawing/2014/main" id="{BA71F531-3FF5-4CE8-8F0B-149A0B2FF337}"/>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5" name="直接连接符 67649">
                  <a:extLst>
                    <a:ext uri="{FF2B5EF4-FFF2-40B4-BE49-F238E27FC236}">
                      <a16:creationId xmlns:a16="http://schemas.microsoft.com/office/drawing/2014/main" id="{45D7ADC9-5976-4E81-880F-364BEBD336D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6" name="直接连接符 67650">
                  <a:extLst>
                    <a:ext uri="{FF2B5EF4-FFF2-40B4-BE49-F238E27FC236}">
                      <a16:creationId xmlns:a16="http://schemas.microsoft.com/office/drawing/2014/main" id="{96F860B5-FE11-44A0-9C83-D35C15511859}"/>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7" name="直接连接符 67651">
                  <a:extLst>
                    <a:ext uri="{FF2B5EF4-FFF2-40B4-BE49-F238E27FC236}">
                      <a16:creationId xmlns:a16="http://schemas.microsoft.com/office/drawing/2014/main" id="{9040D3B9-5E99-4A86-A55C-3A6942797A57}"/>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8" name="直接连接符 67652">
                  <a:extLst>
                    <a:ext uri="{FF2B5EF4-FFF2-40B4-BE49-F238E27FC236}">
                      <a16:creationId xmlns:a16="http://schemas.microsoft.com/office/drawing/2014/main" id="{620A73A3-2B25-45AC-B239-3E08DBA4C707}"/>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29" name="直接连接符 67653">
                  <a:extLst>
                    <a:ext uri="{FF2B5EF4-FFF2-40B4-BE49-F238E27FC236}">
                      <a16:creationId xmlns:a16="http://schemas.microsoft.com/office/drawing/2014/main" id="{FB59CCBE-3B4B-4D9B-9495-14E789E005B5}"/>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0" name="直接连接符 67654">
                  <a:extLst>
                    <a:ext uri="{FF2B5EF4-FFF2-40B4-BE49-F238E27FC236}">
                      <a16:creationId xmlns:a16="http://schemas.microsoft.com/office/drawing/2014/main" id="{9FD55143-623C-43B0-8A6E-4E7A4196670F}"/>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1" name="直接连接符 67655">
                  <a:extLst>
                    <a:ext uri="{FF2B5EF4-FFF2-40B4-BE49-F238E27FC236}">
                      <a16:creationId xmlns:a16="http://schemas.microsoft.com/office/drawing/2014/main" id="{F687EA3B-284C-4996-9666-AAF5B50C0929}"/>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2" name="直接连接符 67656">
                  <a:extLst>
                    <a:ext uri="{FF2B5EF4-FFF2-40B4-BE49-F238E27FC236}">
                      <a16:creationId xmlns:a16="http://schemas.microsoft.com/office/drawing/2014/main" id="{53914D2C-7D97-4BA2-8840-E795A1314342}"/>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3" name="直接连接符 67657">
                  <a:extLst>
                    <a:ext uri="{FF2B5EF4-FFF2-40B4-BE49-F238E27FC236}">
                      <a16:creationId xmlns:a16="http://schemas.microsoft.com/office/drawing/2014/main" id="{C025D1BB-54E3-4F16-AD74-F2F39D9CE98E}"/>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4" name="直接连接符 67658">
                  <a:extLst>
                    <a:ext uri="{FF2B5EF4-FFF2-40B4-BE49-F238E27FC236}">
                      <a16:creationId xmlns:a16="http://schemas.microsoft.com/office/drawing/2014/main" id="{A9A75488-8916-429D-92E5-0AE758B2861B}"/>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5" name="直接连接符 67659">
                  <a:extLst>
                    <a:ext uri="{FF2B5EF4-FFF2-40B4-BE49-F238E27FC236}">
                      <a16:creationId xmlns:a16="http://schemas.microsoft.com/office/drawing/2014/main" id="{78DA28E8-3E91-4328-B895-9B3697419FCB}"/>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36" name="直接连接符 67660">
                  <a:extLst>
                    <a:ext uri="{FF2B5EF4-FFF2-40B4-BE49-F238E27FC236}">
                      <a16:creationId xmlns:a16="http://schemas.microsoft.com/office/drawing/2014/main" id="{8BE41860-9DA5-4734-8A4E-5693F7478188}"/>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716" name="圆角矩形 67661">
              <a:hlinkClick r:id="rId3" action="ppaction://hlinksldjump"/>
              <a:extLst>
                <a:ext uri="{FF2B5EF4-FFF2-40B4-BE49-F238E27FC236}">
                  <a16:creationId xmlns:a16="http://schemas.microsoft.com/office/drawing/2014/main" id="{1B6FDB4C-2FD1-4C3B-BA5E-B9DFBC8838EE}"/>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0717" name="文本框 67662">
              <a:hlinkClick r:id="rId3" action="ppaction://hlinksldjump"/>
              <a:extLst>
                <a:ext uri="{FF2B5EF4-FFF2-40B4-BE49-F238E27FC236}">
                  <a16:creationId xmlns:a16="http://schemas.microsoft.com/office/drawing/2014/main" id="{26180488-A0CE-4ED8-A92D-05724AB98A51}"/>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1600" b="0"/>
            </a:p>
          </p:txBody>
        </p:sp>
      </p:grpSp>
      <p:grpSp>
        <p:nvGrpSpPr>
          <p:cNvPr id="70660" name="组合 67663">
            <a:extLst>
              <a:ext uri="{FF2B5EF4-FFF2-40B4-BE49-F238E27FC236}">
                <a16:creationId xmlns:a16="http://schemas.microsoft.com/office/drawing/2014/main" id="{8F5FF1D7-9E38-4B5B-9399-8699BEC8FDE3}"/>
              </a:ext>
            </a:extLst>
          </p:cNvPr>
          <p:cNvGrpSpPr>
            <a:grpSpLocks/>
          </p:cNvGrpSpPr>
          <p:nvPr/>
        </p:nvGrpSpPr>
        <p:grpSpPr bwMode="auto">
          <a:xfrm>
            <a:off x="3635375" y="1887538"/>
            <a:ext cx="3600450" cy="1901825"/>
            <a:chOff x="0" y="0"/>
            <a:chExt cx="5670" cy="2994"/>
          </a:xfrm>
        </p:grpSpPr>
        <p:sp>
          <p:nvSpPr>
            <p:cNvPr id="70711" name="文本框 67664">
              <a:extLst>
                <a:ext uri="{FF2B5EF4-FFF2-40B4-BE49-F238E27FC236}">
                  <a16:creationId xmlns:a16="http://schemas.microsoft.com/office/drawing/2014/main" id="{C50CF5D5-7022-47DC-A8CF-0190DB3363C3}"/>
                </a:ext>
              </a:extLst>
            </p:cNvPr>
            <p:cNvSpPr txBox="1">
              <a:spLocks noChangeArrowheads="1"/>
            </p:cNvSpPr>
            <p:nvPr/>
          </p:nvSpPr>
          <p:spPr bwMode="auto">
            <a:xfrm>
              <a:off x="0" y="1067"/>
              <a:ext cx="228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只读型光盘</a:t>
              </a:r>
            </a:p>
          </p:txBody>
        </p:sp>
        <p:sp>
          <p:nvSpPr>
            <p:cNvPr id="70712" name="文本框 67665">
              <a:extLst>
                <a:ext uri="{FF2B5EF4-FFF2-40B4-BE49-F238E27FC236}">
                  <a16:creationId xmlns:a16="http://schemas.microsoft.com/office/drawing/2014/main" id="{436EFDC3-B642-401F-B1F3-0EAE048DF7AE}"/>
                </a:ext>
              </a:extLst>
            </p:cNvPr>
            <p:cNvSpPr txBox="1">
              <a:spLocks noChangeArrowheads="1"/>
            </p:cNvSpPr>
            <p:nvPr/>
          </p:nvSpPr>
          <p:spPr bwMode="auto">
            <a:xfrm>
              <a:off x="3062" y="0"/>
              <a:ext cx="2608" cy="2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en-US" altLang="zh-CN" b="0"/>
                <a:t>CD-Audio</a:t>
              </a:r>
            </a:p>
            <a:p>
              <a:pPr eaLnBrk="1" hangingPunct="1">
                <a:lnSpc>
                  <a:spcPct val="110000"/>
                </a:lnSpc>
                <a:buFont typeface="Arial" panose="020B0604020202020204" pitchFamily="34" charset="0"/>
                <a:buNone/>
              </a:pPr>
              <a:r>
                <a:rPr lang="en-US" altLang="zh-CN" b="0"/>
                <a:t>CD-Video</a:t>
              </a:r>
            </a:p>
            <a:p>
              <a:pPr eaLnBrk="1" hangingPunct="1">
                <a:lnSpc>
                  <a:spcPct val="110000"/>
                </a:lnSpc>
                <a:buFont typeface="Arial" panose="020B0604020202020204" pitchFamily="34" charset="0"/>
                <a:buNone/>
              </a:pPr>
              <a:r>
                <a:rPr lang="en-US" altLang="zh-CN" b="0"/>
                <a:t>CD-ROM</a:t>
              </a:r>
            </a:p>
            <a:p>
              <a:pPr eaLnBrk="1" hangingPunct="1">
                <a:lnSpc>
                  <a:spcPct val="110000"/>
                </a:lnSpc>
                <a:buFont typeface="Arial" panose="020B0604020202020204" pitchFamily="34" charset="0"/>
                <a:buNone/>
              </a:pPr>
              <a:r>
                <a:rPr lang="en-US" altLang="zh-CN" b="0"/>
                <a:t>DVD-Audio</a:t>
              </a:r>
            </a:p>
            <a:p>
              <a:pPr eaLnBrk="1" hangingPunct="1">
                <a:lnSpc>
                  <a:spcPct val="110000"/>
                </a:lnSpc>
                <a:buFont typeface="Arial" panose="020B0604020202020204" pitchFamily="34" charset="0"/>
                <a:buNone/>
              </a:pPr>
              <a:r>
                <a:rPr lang="en-US" altLang="zh-CN" b="0"/>
                <a:t>DVD- Video</a:t>
              </a:r>
            </a:p>
            <a:p>
              <a:pPr eaLnBrk="1" hangingPunct="1">
                <a:lnSpc>
                  <a:spcPct val="110000"/>
                </a:lnSpc>
                <a:buFont typeface="Arial" panose="020B0604020202020204" pitchFamily="34" charset="0"/>
                <a:buNone/>
              </a:pPr>
              <a:r>
                <a:rPr lang="en-US" altLang="zh-CN" b="0"/>
                <a:t>DVD-ROM</a:t>
              </a:r>
            </a:p>
          </p:txBody>
        </p:sp>
        <p:sp>
          <p:nvSpPr>
            <p:cNvPr id="70713" name="左中括号 67666">
              <a:extLst>
                <a:ext uri="{FF2B5EF4-FFF2-40B4-BE49-F238E27FC236}">
                  <a16:creationId xmlns:a16="http://schemas.microsoft.com/office/drawing/2014/main" id="{D066FB3C-4D31-42E3-8466-9C0DE1373BF2}"/>
                </a:ext>
              </a:extLst>
            </p:cNvPr>
            <p:cNvSpPr>
              <a:spLocks/>
            </p:cNvSpPr>
            <p:nvPr/>
          </p:nvSpPr>
          <p:spPr bwMode="auto">
            <a:xfrm>
              <a:off x="2381" y="273"/>
              <a:ext cx="453" cy="2495"/>
            </a:xfrm>
            <a:prstGeom prst="leftBracket">
              <a:avLst>
                <a:gd name="adj" fmla="val 4587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grpSp>
        <p:nvGrpSpPr>
          <p:cNvPr id="70661" name="组合 67667">
            <a:extLst>
              <a:ext uri="{FF2B5EF4-FFF2-40B4-BE49-F238E27FC236}">
                <a16:creationId xmlns:a16="http://schemas.microsoft.com/office/drawing/2014/main" id="{283FA362-A988-4C2F-B2AE-980AD05AE2D0}"/>
              </a:ext>
            </a:extLst>
          </p:cNvPr>
          <p:cNvGrpSpPr>
            <a:grpSpLocks/>
          </p:cNvGrpSpPr>
          <p:nvPr/>
        </p:nvGrpSpPr>
        <p:grpSpPr bwMode="auto">
          <a:xfrm>
            <a:off x="3635375" y="4146550"/>
            <a:ext cx="3455988" cy="1298575"/>
            <a:chOff x="0" y="0"/>
            <a:chExt cx="5442" cy="2044"/>
          </a:xfrm>
        </p:grpSpPr>
        <p:sp>
          <p:nvSpPr>
            <p:cNvPr id="70708" name="文本框 67668">
              <a:extLst>
                <a:ext uri="{FF2B5EF4-FFF2-40B4-BE49-F238E27FC236}">
                  <a16:creationId xmlns:a16="http://schemas.microsoft.com/office/drawing/2014/main" id="{F7900E16-37F6-4301-BB24-47954F91C63F}"/>
                </a:ext>
              </a:extLst>
            </p:cNvPr>
            <p:cNvSpPr txBox="1">
              <a:spLocks noChangeArrowheads="1"/>
            </p:cNvSpPr>
            <p:nvPr/>
          </p:nvSpPr>
          <p:spPr bwMode="auto">
            <a:xfrm>
              <a:off x="0" y="568"/>
              <a:ext cx="268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可记录型光盘</a:t>
              </a:r>
            </a:p>
          </p:txBody>
        </p:sp>
        <p:sp>
          <p:nvSpPr>
            <p:cNvPr id="70709" name="文本框 67669">
              <a:extLst>
                <a:ext uri="{FF2B5EF4-FFF2-40B4-BE49-F238E27FC236}">
                  <a16:creationId xmlns:a16="http://schemas.microsoft.com/office/drawing/2014/main" id="{D36CC44E-7368-491D-A71D-38F73A56CB7D}"/>
                </a:ext>
              </a:extLst>
            </p:cNvPr>
            <p:cNvSpPr txBox="1">
              <a:spLocks noChangeArrowheads="1"/>
            </p:cNvSpPr>
            <p:nvPr/>
          </p:nvSpPr>
          <p:spPr bwMode="auto">
            <a:xfrm>
              <a:off x="3288" y="0"/>
              <a:ext cx="2155" cy="2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en-US" altLang="zh-CN" b="0"/>
                <a:t>CD-R</a:t>
              </a:r>
            </a:p>
            <a:p>
              <a:pPr eaLnBrk="1" hangingPunct="1">
                <a:lnSpc>
                  <a:spcPct val="110000"/>
                </a:lnSpc>
                <a:buFont typeface="Arial" panose="020B0604020202020204" pitchFamily="34" charset="0"/>
                <a:buNone/>
              </a:pPr>
              <a:r>
                <a:rPr lang="en-US" altLang="zh-CN" b="0"/>
                <a:t>CD-RW</a:t>
              </a:r>
            </a:p>
            <a:p>
              <a:pPr eaLnBrk="1" hangingPunct="1">
                <a:lnSpc>
                  <a:spcPct val="110000"/>
                </a:lnSpc>
                <a:buFont typeface="Arial" panose="020B0604020202020204" pitchFamily="34" charset="0"/>
                <a:buNone/>
              </a:pPr>
              <a:r>
                <a:rPr lang="en-US" altLang="zh-CN" b="0"/>
                <a:t>DVD-R</a:t>
              </a:r>
            </a:p>
            <a:p>
              <a:pPr eaLnBrk="1" hangingPunct="1">
                <a:lnSpc>
                  <a:spcPct val="110000"/>
                </a:lnSpc>
                <a:buFont typeface="Arial" panose="020B0604020202020204" pitchFamily="34" charset="0"/>
                <a:buNone/>
              </a:pPr>
              <a:r>
                <a:rPr lang="en-US" altLang="zh-CN" b="0"/>
                <a:t>DVD</a:t>
              </a:r>
              <a:r>
                <a:rPr lang="zh-CN" altLang="en-US" b="0"/>
                <a:t>＋</a:t>
              </a:r>
              <a:r>
                <a:rPr lang="en-US" altLang="zh-CN" b="0"/>
                <a:t>R</a:t>
              </a:r>
            </a:p>
          </p:txBody>
        </p:sp>
        <p:sp>
          <p:nvSpPr>
            <p:cNvPr id="70710" name="左中括号 67670">
              <a:extLst>
                <a:ext uri="{FF2B5EF4-FFF2-40B4-BE49-F238E27FC236}">
                  <a16:creationId xmlns:a16="http://schemas.microsoft.com/office/drawing/2014/main" id="{CBA38166-9C33-48D2-99DD-774A8ED7A276}"/>
                </a:ext>
              </a:extLst>
            </p:cNvPr>
            <p:cNvSpPr>
              <a:spLocks/>
            </p:cNvSpPr>
            <p:nvPr/>
          </p:nvSpPr>
          <p:spPr bwMode="auto">
            <a:xfrm>
              <a:off x="2836" y="114"/>
              <a:ext cx="453" cy="1928"/>
            </a:xfrm>
            <a:prstGeom prst="leftBracket">
              <a:avLst>
                <a:gd name="adj" fmla="val 35448"/>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grpSp>
        <p:nvGrpSpPr>
          <p:cNvPr id="70662" name="组合 65591">
            <a:extLst>
              <a:ext uri="{FF2B5EF4-FFF2-40B4-BE49-F238E27FC236}">
                <a16:creationId xmlns:a16="http://schemas.microsoft.com/office/drawing/2014/main" id="{A770F409-AA03-4B4D-B437-8357DA6B67A8}"/>
              </a:ext>
            </a:extLst>
          </p:cNvPr>
          <p:cNvGrpSpPr>
            <a:grpSpLocks/>
          </p:cNvGrpSpPr>
          <p:nvPr/>
        </p:nvGrpSpPr>
        <p:grpSpPr bwMode="auto">
          <a:xfrm>
            <a:off x="250825" y="5284788"/>
            <a:ext cx="2879725" cy="719137"/>
            <a:chOff x="0" y="0"/>
            <a:chExt cx="4535" cy="1134"/>
          </a:xfrm>
        </p:grpSpPr>
        <p:sp>
          <p:nvSpPr>
            <p:cNvPr id="120" name="圆角矩形 65592">
              <a:extLst>
                <a:ext uri="{FF2B5EF4-FFF2-40B4-BE49-F238E27FC236}">
                  <a16:creationId xmlns:a16="http://schemas.microsoft.com/office/drawing/2014/main" id="{5B921DF0-2703-674B-8FA9-DD2B6986548D}"/>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0686" name="组合 65593">
              <a:extLst>
                <a:ext uri="{FF2B5EF4-FFF2-40B4-BE49-F238E27FC236}">
                  <a16:creationId xmlns:a16="http://schemas.microsoft.com/office/drawing/2014/main" id="{EE5D30DC-1428-4C20-A27E-1B6F27246B19}"/>
                </a:ext>
              </a:extLst>
            </p:cNvPr>
            <p:cNvGrpSpPr>
              <a:grpSpLocks/>
            </p:cNvGrpSpPr>
            <p:nvPr/>
          </p:nvGrpSpPr>
          <p:grpSpPr bwMode="auto">
            <a:xfrm>
              <a:off x="0" y="0"/>
              <a:ext cx="4535" cy="1134"/>
              <a:chOff x="0" y="0"/>
              <a:chExt cx="7000" cy="2322"/>
            </a:xfrm>
          </p:grpSpPr>
          <p:sp>
            <p:nvSpPr>
              <p:cNvPr id="70689" name="圆角矩形 65594">
                <a:extLst>
                  <a:ext uri="{FF2B5EF4-FFF2-40B4-BE49-F238E27FC236}">
                    <a16:creationId xmlns:a16="http://schemas.microsoft.com/office/drawing/2014/main" id="{9D5FF6F1-F5B0-4D74-B3E6-F816029CCADE}"/>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0690" name="组合 65595">
                <a:extLst>
                  <a:ext uri="{FF2B5EF4-FFF2-40B4-BE49-F238E27FC236}">
                    <a16:creationId xmlns:a16="http://schemas.microsoft.com/office/drawing/2014/main" id="{EE098A68-F6E9-48D6-818F-B2692E07B35A}"/>
                  </a:ext>
                </a:extLst>
              </p:cNvPr>
              <p:cNvGrpSpPr>
                <a:grpSpLocks/>
              </p:cNvGrpSpPr>
              <p:nvPr/>
            </p:nvGrpSpPr>
            <p:grpSpPr bwMode="auto">
              <a:xfrm>
                <a:off x="0" y="225"/>
                <a:ext cx="7000" cy="1935"/>
                <a:chOff x="0" y="0"/>
                <a:chExt cx="2800" cy="774"/>
              </a:xfrm>
            </p:grpSpPr>
            <p:sp>
              <p:nvSpPr>
                <p:cNvPr id="70691" name="直接连接符 65596">
                  <a:extLst>
                    <a:ext uri="{FF2B5EF4-FFF2-40B4-BE49-F238E27FC236}">
                      <a16:creationId xmlns:a16="http://schemas.microsoft.com/office/drawing/2014/main" id="{6CD4E46A-C413-49AA-B522-A5E0FB7C9ACB}"/>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直接连接符 65597">
                  <a:extLst>
                    <a:ext uri="{FF2B5EF4-FFF2-40B4-BE49-F238E27FC236}">
                      <a16:creationId xmlns:a16="http://schemas.microsoft.com/office/drawing/2014/main" id="{964A3143-6831-4C6C-BBB3-908E53145A3E}"/>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3" name="直接连接符 65598">
                  <a:extLst>
                    <a:ext uri="{FF2B5EF4-FFF2-40B4-BE49-F238E27FC236}">
                      <a16:creationId xmlns:a16="http://schemas.microsoft.com/office/drawing/2014/main" id="{65AA672B-2A08-495B-9ACB-0EC8D2D31654}"/>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4" name="直接连接符 65599">
                  <a:extLst>
                    <a:ext uri="{FF2B5EF4-FFF2-40B4-BE49-F238E27FC236}">
                      <a16:creationId xmlns:a16="http://schemas.microsoft.com/office/drawing/2014/main" id="{0315C8E8-4C1B-4133-AA20-D33D14D46515}"/>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直接连接符 65600">
                  <a:extLst>
                    <a:ext uri="{FF2B5EF4-FFF2-40B4-BE49-F238E27FC236}">
                      <a16:creationId xmlns:a16="http://schemas.microsoft.com/office/drawing/2014/main" id="{031A3344-BBC4-4238-822D-2B9902D386A8}"/>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直接连接符 65601">
                  <a:extLst>
                    <a:ext uri="{FF2B5EF4-FFF2-40B4-BE49-F238E27FC236}">
                      <a16:creationId xmlns:a16="http://schemas.microsoft.com/office/drawing/2014/main" id="{BF78D49E-68A9-43BD-8F61-D9D8246D1885}"/>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7" name="直接连接符 65602">
                  <a:extLst>
                    <a:ext uri="{FF2B5EF4-FFF2-40B4-BE49-F238E27FC236}">
                      <a16:creationId xmlns:a16="http://schemas.microsoft.com/office/drawing/2014/main" id="{33930672-9847-40B5-B4BB-C741CA80A2B0}"/>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8" name="直接连接符 65603">
                  <a:extLst>
                    <a:ext uri="{FF2B5EF4-FFF2-40B4-BE49-F238E27FC236}">
                      <a16:creationId xmlns:a16="http://schemas.microsoft.com/office/drawing/2014/main" id="{0AC08F8B-AFE1-4D3F-9136-35682F272A19}"/>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9" name="直接连接符 65604">
                  <a:extLst>
                    <a:ext uri="{FF2B5EF4-FFF2-40B4-BE49-F238E27FC236}">
                      <a16:creationId xmlns:a16="http://schemas.microsoft.com/office/drawing/2014/main" id="{4A4228BB-8F10-43BF-A606-46FD2F0313D1}"/>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0" name="直接连接符 65605">
                  <a:extLst>
                    <a:ext uri="{FF2B5EF4-FFF2-40B4-BE49-F238E27FC236}">
                      <a16:creationId xmlns:a16="http://schemas.microsoft.com/office/drawing/2014/main" id="{37AD3341-6BDC-468C-946E-ABF0EC6C3918}"/>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1" name="直接连接符 65606">
                  <a:extLst>
                    <a:ext uri="{FF2B5EF4-FFF2-40B4-BE49-F238E27FC236}">
                      <a16:creationId xmlns:a16="http://schemas.microsoft.com/office/drawing/2014/main" id="{4A3A0E11-2468-4969-8A7D-19B4DE43A25B}"/>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2" name="直接连接符 65607">
                  <a:extLst>
                    <a:ext uri="{FF2B5EF4-FFF2-40B4-BE49-F238E27FC236}">
                      <a16:creationId xmlns:a16="http://schemas.microsoft.com/office/drawing/2014/main" id="{0E43525A-5AE3-4B59-803A-D961311B70B5}"/>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3" name="直接连接符 65608">
                  <a:extLst>
                    <a:ext uri="{FF2B5EF4-FFF2-40B4-BE49-F238E27FC236}">
                      <a16:creationId xmlns:a16="http://schemas.microsoft.com/office/drawing/2014/main" id="{D01D886F-0421-492C-B525-684F851374DA}"/>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4" name="直接连接符 65609">
                  <a:extLst>
                    <a:ext uri="{FF2B5EF4-FFF2-40B4-BE49-F238E27FC236}">
                      <a16:creationId xmlns:a16="http://schemas.microsoft.com/office/drawing/2014/main" id="{18763701-981C-41C9-8B12-DEB62D237889}"/>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5" name="直接连接符 65610">
                  <a:extLst>
                    <a:ext uri="{FF2B5EF4-FFF2-40B4-BE49-F238E27FC236}">
                      <a16:creationId xmlns:a16="http://schemas.microsoft.com/office/drawing/2014/main" id="{679D9803-9D0B-4A77-908D-346D04787EC9}"/>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6" name="直接连接符 65611">
                  <a:extLst>
                    <a:ext uri="{FF2B5EF4-FFF2-40B4-BE49-F238E27FC236}">
                      <a16:creationId xmlns:a16="http://schemas.microsoft.com/office/drawing/2014/main" id="{5901F71F-C235-4DE0-B640-7A65802578F5}"/>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707" name="直接连接符 65612">
                  <a:extLst>
                    <a:ext uri="{FF2B5EF4-FFF2-40B4-BE49-F238E27FC236}">
                      <a16:creationId xmlns:a16="http://schemas.microsoft.com/office/drawing/2014/main" id="{4F7D02FB-9298-44F3-9318-C732B86F6AB4}"/>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0687" name="圆角矩形 65613">
              <a:hlinkClick r:id="rId3" action="ppaction://hlinksldjump"/>
              <a:extLst>
                <a:ext uri="{FF2B5EF4-FFF2-40B4-BE49-F238E27FC236}">
                  <a16:creationId xmlns:a16="http://schemas.microsoft.com/office/drawing/2014/main" id="{E691A22C-2722-4456-91CA-60FBC2A39D2E}"/>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0688" name="文本框 65614">
              <a:hlinkClick r:id="rId4" action="ppaction://hlinksldjump"/>
              <a:extLst>
                <a:ext uri="{FF2B5EF4-FFF2-40B4-BE49-F238E27FC236}">
                  <a16:creationId xmlns:a16="http://schemas.microsoft.com/office/drawing/2014/main" id="{804FE8F4-841C-44F7-B531-0B07B771AA6C}"/>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70663" name="组合 8">
            <a:extLst>
              <a:ext uri="{FF2B5EF4-FFF2-40B4-BE49-F238E27FC236}">
                <a16:creationId xmlns:a16="http://schemas.microsoft.com/office/drawing/2014/main" id="{36E6F4A3-8B04-4CD1-861A-490561B0C881}"/>
              </a:ext>
            </a:extLst>
          </p:cNvPr>
          <p:cNvGrpSpPr>
            <a:grpSpLocks/>
          </p:cNvGrpSpPr>
          <p:nvPr/>
        </p:nvGrpSpPr>
        <p:grpSpPr bwMode="auto">
          <a:xfrm>
            <a:off x="8526463" y="3552825"/>
            <a:ext cx="504825" cy="504825"/>
            <a:chOff x="8521417" y="2709863"/>
            <a:chExt cx="504056" cy="504056"/>
          </a:xfrm>
        </p:grpSpPr>
        <p:sp>
          <p:nvSpPr>
            <p:cNvPr id="128" name="椭圆 127">
              <a:extLst>
                <a:ext uri="{FF2B5EF4-FFF2-40B4-BE49-F238E27FC236}">
                  <a16:creationId xmlns:a16="http://schemas.microsoft.com/office/drawing/2014/main" id="{17CCC8D4-6DFE-EA4D-9D53-2544CF473AB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2" name="椭圆 131">
              <a:extLst>
                <a:ext uri="{FF2B5EF4-FFF2-40B4-BE49-F238E27FC236}">
                  <a16:creationId xmlns:a16="http://schemas.microsoft.com/office/drawing/2014/main" id="{E9390BB8-7E64-0945-809D-2BC4E617696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3" name="上箭头 5155">
              <a:hlinkClick r:id="rId5" action="ppaction://hlinksldjump" tooltip="下一个知识点"/>
              <a:extLst>
                <a:ext uri="{FF2B5EF4-FFF2-40B4-BE49-F238E27FC236}">
                  <a16:creationId xmlns:a16="http://schemas.microsoft.com/office/drawing/2014/main" id="{62C57E81-AE61-C647-A4BA-8896387C70F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0664" name="组合 23">
            <a:extLst>
              <a:ext uri="{FF2B5EF4-FFF2-40B4-BE49-F238E27FC236}">
                <a16:creationId xmlns:a16="http://schemas.microsoft.com/office/drawing/2014/main" id="{1E492468-B76E-4644-B5F5-FA0E1C95C8E3}"/>
              </a:ext>
            </a:extLst>
          </p:cNvPr>
          <p:cNvGrpSpPr>
            <a:grpSpLocks/>
          </p:cNvGrpSpPr>
          <p:nvPr/>
        </p:nvGrpSpPr>
        <p:grpSpPr bwMode="auto">
          <a:xfrm>
            <a:off x="8526463" y="4364038"/>
            <a:ext cx="504825" cy="504825"/>
            <a:chOff x="8432678" y="1661126"/>
            <a:chExt cx="504056" cy="504056"/>
          </a:xfrm>
        </p:grpSpPr>
        <p:sp>
          <p:nvSpPr>
            <p:cNvPr id="135" name="椭圆 134">
              <a:extLst>
                <a:ext uri="{FF2B5EF4-FFF2-40B4-BE49-F238E27FC236}">
                  <a16:creationId xmlns:a16="http://schemas.microsoft.com/office/drawing/2014/main" id="{E79887E2-1F53-1840-935C-A850BDD1F06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6" name="上箭头 5155">
              <a:hlinkClick r:id="rId6" action="ppaction://hlinksldjump" tooltip="返回知识点目录"/>
              <a:extLst>
                <a:ext uri="{FF2B5EF4-FFF2-40B4-BE49-F238E27FC236}">
                  <a16:creationId xmlns:a16="http://schemas.microsoft.com/office/drawing/2014/main" id="{55B08005-C295-1D4B-8831-1760F96B9466}"/>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37" name="椭圆 136">
              <a:extLst>
                <a:ext uri="{FF2B5EF4-FFF2-40B4-BE49-F238E27FC236}">
                  <a16:creationId xmlns:a16="http://schemas.microsoft.com/office/drawing/2014/main" id="{AC089FFA-2CBA-6543-9B7C-7EBC34A0EF6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0665" name="组合 14">
            <a:extLst>
              <a:ext uri="{FF2B5EF4-FFF2-40B4-BE49-F238E27FC236}">
                <a16:creationId xmlns:a16="http://schemas.microsoft.com/office/drawing/2014/main" id="{E16C2FCA-9EE8-43CE-BAC2-1D355714518E}"/>
              </a:ext>
            </a:extLst>
          </p:cNvPr>
          <p:cNvGrpSpPr>
            <a:grpSpLocks/>
          </p:cNvGrpSpPr>
          <p:nvPr/>
        </p:nvGrpSpPr>
        <p:grpSpPr bwMode="auto">
          <a:xfrm>
            <a:off x="8526463" y="2741613"/>
            <a:ext cx="504825" cy="504825"/>
            <a:chOff x="8532440" y="3501008"/>
            <a:chExt cx="504056" cy="504056"/>
          </a:xfrm>
        </p:grpSpPr>
        <p:grpSp>
          <p:nvGrpSpPr>
            <p:cNvPr id="70669" name="组合 15">
              <a:extLst>
                <a:ext uri="{FF2B5EF4-FFF2-40B4-BE49-F238E27FC236}">
                  <a16:creationId xmlns:a16="http://schemas.microsoft.com/office/drawing/2014/main" id="{D303C94D-AC7A-454E-93CD-0B341C82F171}"/>
                </a:ext>
              </a:extLst>
            </p:cNvPr>
            <p:cNvGrpSpPr>
              <a:grpSpLocks/>
            </p:cNvGrpSpPr>
            <p:nvPr/>
          </p:nvGrpSpPr>
          <p:grpSpPr bwMode="auto">
            <a:xfrm>
              <a:off x="8532440" y="3501008"/>
              <a:ext cx="504056" cy="504056"/>
              <a:chOff x="8532440" y="3501008"/>
              <a:chExt cx="504056" cy="504056"/>
            </a:xfrm>
          </p:grpSpPr>
          <p:sp>
            <p:nvSpPr>
              <p:cNvPr id="141" name="椭圆 140">
                <a:extLst>
                  <a:ext uri="{FF2B5EF4-FFF2-40B4-BE49-F238E27FC236}">
                    <a16:creationId xmlns:a16="http://schemas.microsoft.com/office/drawing/2014/main" id="{EF44A393-08B1-5244-BB4B-6E216020363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2" name="上箭头 5155">
                <a:hlinkClick r:id="rId7" action="ppaction://hlinksldjump" tooltip="上一个知识点"/>
                <a:extLst>
                  <a:ext uri="{FF2B5EF4-FFF2-40B4-BE49-F238E27FC236}">
                    <a16:creationId xmlns:a16="http://schemas.microsoft.com/office/drawing/2014/main" id="{28B6542C-8F12-7C47-B438-20F0A8D1415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40" name="椭圆 139">
              <a:extLst>
                <a:ext uri="{FF2B5EF4-FFF2-40B4-BE49-F238E27FC236}">
                  <a16:creationId xmlns:a16="http://schemas.microsoft.com/office/drawing/2014/main" id="{D846AE0B-C5AB-B54C-B85E-C7E89B618C5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0666" name="文本框 72710">
            <a:extLst>
              <a:ext uri="{FF2B5EF4-FFF2-40B4-BE49-F238E27FC236}">
                <a16:creationId xmlns:a16="http://schemas.microsoft.com/office/drawing/2014/main" id="{5B2867AA-969F-43E4-8753-7794B97CA304}"/>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24" name="圆角矩形 123">
            <a:extLst>
              <a:ext uri="{FF2B5EF4-FFF2-40B4-BE49-F238E27FC236}">
                <a16:creationId xmlns:a16="http://schemas.microsoft.com/office/drawing/2014/main" id="{31826AC7-E2C7-A64F-9864-815FD305574C}"/>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668" name="文本框 1">
            <a:extLst>
              <a:ext uri="{FF2B5EF4-FFF2-40B4-BE49-F238E27FC236}">
                <a16:creationId xmlns:a16="http://schemas.microsoft.com/office/drawing/2014/main" id="{38DA0FBC-45D4-48E4-B039-C9C42A945896}"/>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7" name="圆角矩形 68623">
            <a:extLst>
              <a:ext uri="{FF2B5EF4-FFF2-40B4-BE49-F238E27FC236}">
                <a16:creationId xmlns:a16="http://schemas.microsoft.com/office/drawing/2014/main" id="{E724449F-9D4D-5F4F-BD37-D88E0CD86DC9}"/>
              </a:ext>
            </a:extLst>
          </p:cNvPr>
          <p:cNvSpPr>
            <a:spLocks noChangeArrowheads="1"/>
          </p:cNvSpPr>
          <p:nvPr/>
        </p:nvSpPr>
        <p:spPr bwMode="auto">
          <a:xfrm>
            <a:off x="347663" y="2133600"/>
            <a:ext cx="2682875" cy="712788"/>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1682" name="组合 68624">
            <a:extLst>
              <a:ext uri="{FF2B5EF4-FFF2-40B4-BE49-F238E27FC236}">
                <a16:creationId xmlns:a16="http://schemas.microsoft.com/office/drawing/2014/main" id="{AC492B02-16A6-4E08-A525-AC6F59F5741A}"/>
              </a:ext>
            </a:extLst>
          </p:cNvPr>
          <p:cNvGrpSpPr>
            <a:grpSpLocks/>
          </p:cNvGrpSpPr>
          <p:nvPr/>
        </p:nvGrpSpPr>
        <p:grpSpPr bwMode="auto">
          <a:xfrm>
            <a:off x="250825" y="2133600"/>
            <a:ext cx="2879725" cy="719138"/>
            <a:chOff x="0" y="0"/>
            <a:chExt cx="7000" cy="2322"/>
          </a:xfrm>
        </p:grpSpPr>
        <p:sp>
          <p:nvSpPr>
            <p:cNvPr id="71786" name="圆角矩形 68625">
              <a:extLst>
                <a:ext uri="{FF2B5EF4-FFF2-40B4-BE49-F238E27FC236}">
                  <a16:creationId xmlns:a16="http://schemas.microsoft.com/office/drawing/2014/main" id="{62305BC0-4C8C-4E13-AC14-8DF2BEB78D68}"/>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1787" name="组合 68626">
              <a:extLst>
                <a:ext uri="{FF2B5EF4-FFF2-40B4-BE49-F238E27FC236}">
                  <a16:creationId xmlns:a16="http://schemas.microsoft.com/office/drawing/2014/main" id="{159324FC-82B5-4BE6-9142-BD98FF1A1E03}"/>
                </a:ext>
              </a:extLst>
            </p:cNvPr>
            <p:cNvGrpSpPr>
              <a:grpSpLocks/>
            </p:cNvGrpSpPr>
            <p:nvPr/>
          </p:nvGrpSpPr>
          <p:grpSpPr bwMode="auto">
            <a:xfrm>
              <a:off x="0" y="225"/>
              <a:ext cx="7000" cy="1935"/>
              <a:chOff x="0" y="0"/>
              <a:chExt cx="2800" cy="774"/>
            </a:xfrm>
          </p:grpSpPr>
          <p:sp>
            <p:nvSpPr>
              <p:cNvPr id="71788" name="直接连接符 68627">
                <a:extLst>
                  <a:ext uri="{FF2B5EF4-FFF2-40B4-BE49-F238E27FC236}">
                    <a16:creationId xmlns:a16="http://schemas.microsoft.com/office/drawing/2014/main" id="{B13F08FF-42F2-4018-B95B-52F9549DA55A}"/>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9" name="直接连接符 68628">
                <a:extLst>
                  <a:ext uri="{FF2B5EF4-FFF2-40B4-BE49-F238E27FC236}">
                    <a16:creationId xmlns:a16="http://schemas.microsoft.com/office/drawing/2014/main" id="{77F1A71C-3A5B-4573-AEEA-2C2187D6F3D6}"/>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0" name="直接连接符 68629">
                <a:extLst>
                  <a:ext uri="{FF2B5EF4-FFF2-40B4-BE49-F238E27FC236}">
                    <a16:creationId xmlns:a16="http://schemas.microsoft.com/office/drawing/2014/main" id="{1F39A376-422C-4542-ABF3-A5FB63D0A4C7}"/>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1" name="直接连接符 68630">
                <a:extLst>
                  <a:ext uri="{FF2B5EF4-FFF2-40B4-BE49-F238E27FC236}">
                    <a16:creationId xmlns:a16="http://schemas.microsoft.com/office/drawing/2014/main" id="{4A67697F-3781-43EF-8360-6C3CC4A9F4AF}"/>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2" name="直接连接符 68631">
                <a:extLst>
                  <a:ext uri="{FF2B5EF4-FFF2-40B4-BE49-F238E27FC236}">
                    <a16:creationId xmlns:a16="http://schemas.microsoft.com/office/drawing/2014/main" id="{6762DE6B-622E-400E-9F3D-87613B704FB3}"/>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3" name="直接连接符 68632">
                <a:extLst>
                  <a:ext uri="{FF2B5EF4-FFF2-40B4-BE49-F238E27FC236}">
                    <a16:creationId xmlns:a16="http://schemas.microsoft.com/office/drawing/2014/main" id="{9C5D2B3D-75C4-46F5-ABD4-6886D15BAEF0}"/>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4" name="直接连接符 68633">
                <a:extLst>
                  <a:ext uri="{FF2B5EF4-FFF2-40B4-BE49-F238E27FC236}">
                    <a16:creationId xmlns:a16="http://schemas.microsoft.com/office/drawing/2014/main" id="{EC52A017-CC79-4CAF-B263-4BDCFE735C61}"/>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5" name="直接连接符 68634">
                <a:extLst>
                  <a:ext uri="{FF2B5EF4-FFF2-40B4-BE49-F238E27FC236}">
                    <a16:creationId xmlns:a16="http://schemas.microsoft.com/office/drawing/2014/main" id="{B7F39FD3-219A-49C2-935C-7D136661C9AA}"/>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6" name="直接连接符 68635">
                <a:extLst>
                  <a:ext uri="{FF2B5EF4-FFF2-40B4-BE49-F238E27FC236}">
                    <a16:creationId xmlns:a16="http://schemas.microsoft.com/office/drawing/2014/main" id="{93E8DFF1-0910-4E3B-BF88-B8DF1F4C83BE}"/>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7" name="直接连接符 68636">
                <a:extLst>
                  <a:ext uri="{FF2B5EF4-FFF2-40B4-BE49-F238E27FC236}">
                    <a16:creationId xmlns:a16="http://schemas.microsoft.com/office/drawing/2014/main" id="{C25A75B8-1183-43CF-BA80-A4240F01A243}"/>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8" name="直接连接符 68637">
                <a:extLst>
                  <a:ext uri="{FF2B5EF4-FFF2-40B4-BE49-F238E27FC236}">
                    <a16:creationId xmlns:a16="http://schemas.microsoft.com/office/drawing/2014/main" id="{8246B8E6-7BA8-4312-B7D5-C5E43C7E64C9}"/>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99" name="直接连接符 68638">
                <a:extLst>
                  <a:ext uri="{FF2B5EF4-FFF2-40B4-BE49-F238E27FC236}">
                    <a16:creationId xmlns:a16="http://schemas.microsoft.com/office/drawing/2014/main" id="{43404A3B-8BA6-4D20-9857-9FB976524FE2}"/>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0" name="直接连接符 68639">
                <a:extLst>
                  <a:ext uri="{FF2B5EF4-FFF2-40B4-BE49-F238E27FC236}">
                    <a16:creationId xmlns:a16="http://schemas.microsoft.com/office/drawing/2014/main" id="{68A73C33-F1B9-46BB-BA43-3BD66606E2C0}"/>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1" name="直接连接符 68640">
                <a:extLst>
                  <a:ext uri="{FF2B5EF4-FFF2-40B4-BE49-F238E27FC236}">
                    <a16:creationId xmlns:a16="http://schemas.microsoft.com/office/drawing/2014/main" id="{8A92F702-8F26-42ED-A92E-0068B02881C2}"/>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2" name="直接连接符 68641">
                <a:extLst>
                  <a:ext uri="{FF2B5EF4-FFF2-40B4-BE49-F238E27FC236}">
                    <a16:creationId xmlns:a16="http://schemas.microsoft.com/office/drawing/2014/main" id="{4288DA40-4BAD-4BA7-B688-AB9C46F79073}"/>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3" name="直接连接符 68642">
                <a:extLst>
                  <a:ext uri="{FF2B5EF4-FFF2-40B4-BE49-F238E27FC236}">
                    <a16:creationId xmlns:a16="http://schemas.microsoft.com/office/drawing/2014/main" id="{F2FEFF04-51A3-496C-940F-75952E80B098}"/>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804" name="直接连接符 68643">
                <a:extLst>
                  <a:ext uri="{FF2B5EF4-FFF2-40B4-BE49-F238E27FC236}">
                    <a16:creationId xmlns:a16="http://schemas.microsoft.com/office/drawing/2014/main" id="{B1DE2B78-2ADA-42BE-B963-88B92C4C4D19}"/>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683" name="圆角矩形 68644">
            <a:hlinkClick r:id="rId2" action="ppaction://hlinksldjump"/>
            <a:extLst>
              <a:ext uri="{FF2B5EF4-FFF2-40B4-BE49-F238E27FC236}">
                <a16:creationId xmlns:a16="http://schemas.microsoft.com/office/drawing/2014/main" id="{FC11A44D-3437-43F0-9D4D-0D7F79F16BDC}"/>
              </a:ext>
            </a:extLst>
          </p:cNvPr>
          <p:cNvSpPr>
            <a:spLocks noChangeArrowheads="1"/>
          </p:cNvSpPr>
          <p:nvPr/>
        </p:nvSpPr>
        <p:spPr bwMode="auto">
          <a:xfrm>
            <a:off x="496888" y="2152650"/>
            <a:ext cx="2406650" cy="6746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1684" name="文本框 68645">
            <a:hlinkClick r:id="rId2" action="ppaction://hlinksldjump"/>
            <a:extLst>
              <a:ext uri="{FF2B5EF4-FFF2-40B4-BE49-F238E27FC236}">
                <a16:creationId xmlns:a16="http://schemas.microsoft.com/office/drawing/2014/main" id="{90DB8310-E55F-49EC-8E8A-D9035A4F406C}"/>
              </a:ext>
            </a:extLst>
          </p:cNvPr>
          <p:cNvSpPr txBox="1">
            <a:spLocks noChangeArrowheads="1"/>
          </p:cNvSpPr>
          <p:nvPr/>
        </p:nvSpPr>
        <p:spPr bwMode="auto">
          <a:xfrm>
            <a:off x="647700" y="2278063"/>
            <a:ext cx="1979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黑体" panose="02010609060101010101" pitchFamily="49" charset="-122"/>
              </a:rPr>
              <a:t>构成及读写原理</a:t>
            </a:r>
            <a:endParaRPr lang="zh-CN" altLang="en-US" sz="1600" b="0"/>
          </a:p>
        </p:txBody>
      </p:sp>
      <p:grpSp>
        <p:nvGrpSpPr>
          <p:cNvPr id="71685" name="组合 68646">
            <a:extLst>
              <a:ext uri="{FF2B5EF4-FFF2-40B4-BE49-F238E27FC236}">
                <a16:creationId xmlns:a16="http://schemas.microsoft.com/office/drawing/2014/main" id="{E8F497A4-7BED-45C2-9DCE-BA2320FF5036}"/>
              </a:ext>
            </a:extLst>
          </p:cNvPr>
          <p:cNvGrpSpPr>
            <a:grpSpLocks/>
          </p:cNvGrpSpPr>
          <p:nvPr/>
        </p:nvGrpSpPr>
        <p:grpSpPr bwMode="auto">
          <a:xfrm>
            <a:off x="250825" y="3213100"/>
            <a:ext cx="2879725" cy="720725"/>
            <a:chOff x="0" y="0"/>
            <a:chExt cx="4535" cy="1134"/>
          </a:xfrm>
        </p:grpSpPr>
        <p:sp>
          <p:nvSpPr>
            <p:cNvPr id="69671" name="圆角矩形 68647">
              <a:extLst>
                <a:ext uri="{FF2B5EF4-FFF2-40B4-BE49-F238E27FC236}">
                  <a16:creationId xmlns:a16="http://schemas.microsoft.com/office/drawing/2014/main" id="{512EA791-674E-9744-A015-4ABB73CB458D}"/>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1764" name="组合 68648">
              <a:extLst>
                <a:ext uri="{FF2B5EF4-FFF2-40B4-BE49-F238E27FC236}">
                  <a16:creationId xmlns:a16="http://schemas.microsoft.com/office/drawing/2014/main" id="{FACEB6C6-CF48-4FAA-839D-576065C230CD}"/>
                </a:ext>
              </a:extLst>
            </p:cNvPr>
            <p:cNvGrpSpPr>
              <a:grpSpLocks/>
            </p:cNvGrpSpPr>
            <p:nvPr/>
          </p:nvGrpSpPr>
          <p:grpSpPr bwMode="auto">
            <a:xfrm>
              <a:off x="0" y="0"/>
              <a:ext cx="4535" cy="1134"/>
              <a:chOff x="0" y="0"/>
              <a:chExt cx="7000" cy="2322"/>
            </a:xfrm>
          </p:grpSpPr>
          <p:sp>
            <p:nvSpPr>
              <p:cNvPr id="71767" name="圆角矩形 68649">
                <a:extLst>
                  <a:ext uri="{FF2B5EF4-FFF2-40B4-BE49-F238E27FC236}">
                    <a16:creationId xmlns:a16="http://schemas.microsoft.com/office/drawing/2014/main" id="{0D15DBED-E68D-471F-A5D6-3C696269A071}"/>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1768" name="组合 68650">
                <a:extLst>
                  <a:ext uri="{FF2B5EF4-FFF2-40B4-BE49-F238E27FC236}">
                    <a16:creationId xmlns:a16="http://schemas.microsoft.com/office/drawing/2014/main" id="{B67594A5-E278-4965-8608-E1C7E601463D}"/>
                  </a:ext>
                </a:extLst>
              </p:cNvPr>
              <p:cNvGrpSpPr>
                <a:grpSpLocks/>
              </p:cNvGrpSpPr>
              <p:nvPr/>
            </p:nvGrpSpPr>
            <p:grpSpPr bwMode="auto">
              <a:xfrm>
                <a:off x="0" y="225"/>
                <a:ext cx="7000" cy="1935"/>
                <a:chOff x="0" y="0"/>
                <a:chExt cx="2800" cy="774"/>
              </a:xfrm>
            </p:grpSpPr>
            <p:sp>
              <p:nvSpPr>
                <p:cNvPr id="71769" name="直接连接符 68651">
                  <a:extLst>
                    <a:ext uri="{FF2B5EF4-FFF2-40B4-BE49-F238E27FC236}">
                      <a16:creationId xmlns:a16="http://schemas.microsoft.com/office/drawing/2014/main" id="{E2D20E98-F687-45A1-AED5-E9E0CC90BF89}"/>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0" name="直接连接符 68652">
                  <a:extLst>
                    <a:ext uri="{FF2B5EF4-FFF2-40B4-BE49-F238E27FC236}">
                      <a16:creationId xmlns:a16="http://schemas.microsoft.com/office/drawing/2014/main" id="{ECD3628B-9583-42A8-92FC-3BBCB99AEA1A}"/>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1" name="直接连接符 68653">
                  <a:extLst>
                    <a:ext uri="{FF2B5EF4-FFF2-40B4-BE49-F238E27FC236}">
                      <a16:creationId xmlns:a16="http://schemas.microsoft.com/office/drawing/2014/main" id="{69174291-5552-4EBB-9E5D-CA482B26EAFF}"/>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2" name="直接连接符 68654">
                  <a:extLst>
                    <a:ext uri="{FF2B5EF4-FFF2-40B4-BE49-F238E27FC236}">
                      <a16:creationId xmlns:a16="http://schemas.microsoft.com/office/drawing/2014/main" id="{B12336E0-EC7D-4023-97B3-B5AC67AE85FA}"/>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3" name="直接连接符 68655">
                  <a:extLst>
                    <a:ext uri="{FF2B5EF4-FFF2-40B4-BE49-F238E27FC236}">
                      <a16:creationId xmlns:a16="http://schemas.microsoft.com/office/drawing/2014/main" id="{F0293C53-A985-4890-B976-B9EF0F8E5F2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4" name="直接连接符 68656">
                  <a:extLst>
                    <a:ext uri="{FF2B5EF4-FFF2-40B4-BE49-F238E27FC236}">
                      <a16:creationId xmlns:a16="http://schemas.microsoft.com/office/drawing/2014/main" id="{A7DB0C02-9D5D-4982-A22B-BBDC9E0A135E}"/>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5" name="直接连接符 68657">
                  <a:extLst>
                    <a:ext uri="{FF2B5EF4-FFF2-40B4-BE49-F238E27FC236}">
                      <a16:creationId xmlns:a16="http://schemas.microsoft.com/office/drawing/2014/main" id="{69A924D7-53FC-41F0-9B61-A65448C7F324}"/>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6" name="直接连接符 68658">
                  <a:extLst>
                    <a:ext uri="{FF2B5EF4-FFF2-40B4-BE49-F238E27FC236}">
                      <a16:creationId xmlns:a16="http://schemas.microsoft.com/office/drawing/2014/main" id="{EA9899B9-F46F-48C8-B913-4F40CE8089A2}"/>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7" name="直接连接符 68659">
                  <a:extLst>
                    <a:ext uri="{FF2B5EF4-FFF2-40B4-BE49-F238E27FC236}">
                      <a16:creationId xmlns:a16="http://schemas.microsoft.com/office/drawing/2014/main" id="{EF226E93-7B50-446C-AE94-DFAD54F4AAC8}"/>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8" name="直接连接符 68660">
                  <a:extLst>
                    <a:ext uri="{FF2B5EF4-FFF2-40B4-BE49-F238E27FC236}">
                      <a16:creationId xmlns:a16="http://schemas.microsoft.com/office/drawing/2014/main" id="{344DFA2A-6166-4877-A2C4-9B912D2F3081}"/>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79" name="直接连接符 68661">
                  <a:extLst>
                    <a:ext uri="{FF2B5EF4-FFF2-40B4-BE49-F238E27FC236}">
                      <a16:creationId xmlns:a16="http://schemas.microsoft.com/office/drawing/2014/main" id="{25FBCE54-FC72-42DF-BD5F-610CAB48AD36}"/>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0" name="直接连接符 68662">
                  <a:extLst>
                    <a:ext uri="{FF2B5EF4-FFF2-40B4-BE49-F238E27FC236}">
                      <a16:creationId xmlns:a16="http://schemas.microsoft.com/office/drawing/2014/main" id="{5213A69D-9EFF-4BFC-BE30-45B3364595A3}"/>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1" name="直接连接符 68663">
                  <a:extLst>
                    <a:ext uri="{FF2B5EF4-FFF2-40B4-BE49-F238E27FC236}">
                      <a16:creationId xmlns:a16="http://schemas.microsoft.com/office/drawing/2014/main" id="{211DC4E5-2F72-43C3-9013-73747A4905FB}"/>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2" name="直接连接符 68664">
                  <a:extLst>
                    <a:ext uri="{FF2B5EF4-FFF2-40B4-BE49-F238E27FC236}">
                      <a16:creationId xmlns:a16="http://schemas.microsoft.com/office/drawing/2014/main" id="{DCCA8A8B-EF60-4B5C-96D6-D27ECA274235}"/>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3" name="直接连接符 68665">
                  <a:extLst>
                    <a:ext uri="{FF2B5EF4-FFF2-40B4-BE49-F238E27FC236}">
                      <a16:creationId xmlns:a16="http://schemas.microsoft.com/office/drawing/2014/main" id="{00770C3D-18A5-4498-AB70-2A1A013A7F35}"/>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4" name="直接连接符 68666">
                  <a:extLst>
                    <a:ext uri="{FF2B5EF4-FFF2-40B4-BE49-F238E27FC236}">
                      <a16:creationId xmlns:a16="http://schemas.microsoft.com/office/drawing/2014/main" id="{30223494-3095-4BBA-8038-2D1F0EAFBF85}"/>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85" name="直接连接符 68667">
                  <a:extLst>
                    <a:ext uri="{FF2B5EF4-FFF2-40B4-BE49-F238E27FC236}">
                      <a16:creationId xmlns:a16="http://schemas.microsoft.com/office/drawing/2014/main" id="{9E398907-AC7F-4229-BF5F-F72F09C2C135}"/>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765" name="圆角矩形 68668">
              <a:extLst>
                <a:ext uri="{FF2B5EF4-FFF2-40B4-BE49-F238E27FC236}">
                  <a16:creationId xmlns:a16="http://schemas.microsoft.com/office/drawing/2014/main" id="{DFFCC902-6180-4521-A22A-2EF7CD3E0FC8}"/>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1766" name="文本框 68669">
              <a:hlinkClick r:id="rId3" action="ppaction://hlinksldjump"/>
              <a:extLst>
                <a:ext uri="{FF2B5EF4-FFF2-40B4-BE49-F238E27FC236}">
                  <a16:creationId xmlns:a16="http://schemas.microsoft.com/office/drawing/2014/main" id="{02A31C5B-3611-4D33-BE25-BC9151375512}"/>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71686" name="组合 68670">
            <a:extLst>
              <a:ext uri="{FF2B5EF4-FFF2-40B4-BE49-F238E27FC236}">
                <a16:creationId xmlns:a16="http://schemas.microsoft.com/office/drawing/2014/main" id="{630E7D4F-8642-49A1-91F1-03DD50E2DF5A}"/>
              </a:ext>
            </a:extLst>
          </p:cNvPr>
          <p:cNvGrpSpPr>
            <a:grpSpLocks/>
          </p:cNvGrpSpPr>
          <p:nvPr/>
        </p:nvGrpSpPr>
        <p:grpSpPr bwMode="auto">
          <a:xfrm>
            <a:off x="250825" y="4294188"/>
            <a:ext cx="2879725" cy="719137"/>
            <a:chOff x="0" y="0"/>
            <a:chExt cx="4535" cy="1134"/>
          </a:xfrm>
        </p:grpSpPr>
        <p:sp>
          <p:nvSpPr>
            <p:cNvPr id="69695" name="圆角矩形 68671">
              <a:extLst>
                <a:ext uri="{FF2B5EF4-FFF2-40B4-BE49-F238E27FC236}">
                  <a16:creationId xmlns:a16="http://schemas.microsoft.com/office/drawing/2014/main" id="{F6252D88-88CA-DD46-9C17-3C13108FAA3C}"/>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1741" name="组合 68672">
              <a:extLst>
                <a:ext uri="{FF2B5EF4-FFF2-40B4-BE49-F238E27FC236}">
                  <a16:creationId xmlns:a16="http://schemas.microsoft.com/office/drawing/2014/main" id="{1A4CAB32-2726-457F-B5F5-C6D19CBD6785}"/>
                </a:ext>
              </a:extLst>
            </p:cNvPr>
            <p:cNvGrpSpPr>
              <a:grpSpLocks/>
            </p:cNvGrpSpPr>
            <p:nvPr/>
          </p:nvGrpSpPr>
          <p:grpSpPr bwMode="auto">
            <a:xfrm>
              <a:off x="0" y="0"/>
              <a:ext cx="4535" cy="1134"/>
              <a:chOff x="0" y="0"/>
              <a:chExt cx="7000" cy="2322"/>
            </a:xfrm>
          </p:grpSpPr>
          <p:sp>
            <p:nvSpPr>
              <p:cNvPr id="71744" name="圆角矩形 68673">
                <a:extLst>
                  <a:ext uri="{FF2B5EF4-FFF2-40B4-BE49-F238E27FC236}">
                    <a16:creationId xmlns:a16="http://schemas.microsoft.com/office/drawing/2014/main" id="{143FDBEB-4D4D-4461-8CA4-010691C624A0}"/>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1745" name="组合 68674">
                <a:extLst>
                  <a:ext uri="{FF2B5EF4-FFF2-40B4-BE49-F238E27FC236}">
                    <a16:creationId xmlns:a16="http://schemas.microsoft.com/office/drawing/2014/main" id="{FC28E883-65FD-43A7-9A09-243DED798917}"/>
                  </a:ext>
                </a:extLst>
              </p:cNvPr>
              <p:cNvGrpSpPr>
                <a:grpSpLocks/>
              </p:cNvGrpSpPr>
              <p:nvPr/>
            </p:nvGrpSpPr>
            <p:grpSpPr bwMode="auto">
              <a:xfrm>
                <a:off x="0" y="225"/>
                <a:ext cx="7000" cy="1935"/>
                <a:chOff x="0" y="0"/>
                <a:chExt cx="2800" cy="774"/>
              </a:xfrm>
            </p:grpSpPr>
            <p:sp>
              <p:nvSpPr>
                <p:cNvPr id="71746" name="直接连接符 68675">
                  <a:extLst>
                    <a:ext uri="{FF2B5EF4-FFF2-40B4-BE49-F238E27FC236}">
                      <a16:creationId xmlns:a16="http://schemas.microsoft.com/office/drawing/2014/main" id="{7B2F0070-2E94-40F2-8A5B-8B49E6B6731F}"/>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7" name="直接连接符 68676">
                  <a:extLst>
                    <a:ext uri="{FF2B5EF4-FFF2-40B4-BE49-F238E27FC236}">
                      <a16:creationId xmlns:a16="http://schemas.microsoft.com/office/drawing/2014/main" id="{E5DD007B-3D0E-416F-A33F-BB0358EFC146}"/>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8" name="直接连接符 68677">
                  <a:extLst>
                    <a:ext uri="{FF2B5EF4-FFF2-40B4-BE49-F238E27FC236}">
                      <a16:creationId xmlns:a16="http://schemas.microsoft.com/office/drawing/2014/main" id="{6CEF18C9-BA11-47DF-A3C5-9DF5AB938877}"/>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49" name="直接连接符 68678">
                  <a:extLst>
                    <a:ext uri="{FF2B5EF4-FFF2-40B4-BE49-F238E27FC236}">
                      <a16:creationId xmlns:a16="http://schemas.microsoft.com/office/drawing/2014/main" id="{0B46EC0D-23A6-48E4-A899-B771BADA1243}"/>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0" name="直接连接符 68679">
                  <a:extLst>
                    <a:ext uri="{FF2B5EF4-FFF2-40B4-BE49-F238E27FC236}">
                      <a16:creationId xmlns:a16="http://schemas.microsoft.com/office/drawing/2014/main" id="{ABF6FA78-948F-48F2-90C0-8543E5D3B443}"/>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1" name="直接连接符 68680">
                  <a:extLst>
                    <a:ext uri="{FF2B5EF4-FFF2-40B4-BE49-F238E27FC236}">
                      <a16:creationId xmlns:a16="http://schemas.microsoft.com/office/drawing/2014/main" id="{C0C44CF5-3B62-4D2F-B9D0-21234B53FC4A}"/>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2" name="直接连接符 68681">
                  <a:extLst>
                    <a:ext uri="{FF2B5EF4-FFF2-40B4-BE49-F238E27FC236}">
                      <a16:creationId xmlns:a16="http://schemas.microsoft.com/office/drawing/2014/main" id="{A0BA4BA5-47C0-47DA-8A9C-7EC0836F74AC}"/>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3" name="直接连接符 68682">
                  <a:extLst>
                    <a:ext uri="{FF2B5EF4-FFF2-40B4-BE49-F238E27FC236}">
                      <a16:creationId xmlns:a16="http://schemas.microsoft.com/office/drawing/2014/main" id="{32B0AC97-ABFE-4747-BA03-BA0706A60D3C}"/>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4" name="直接连接符 68683">
                  <a:extLst>
                    <a:ext uri="{FF2B5EF4-FFF2-40B4-BE49-F238E27FC236}">
                      <a16:creationId xmlns:a16="http://schemas.microsoft.com/office/drawing/2014/main" id="{373AE285-7C48-4FEC-B834-78BE121432F9}"/>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5" name="直接连接符 68684">
                  <a:extLst>
                    <a:ext uri="{FF2B5EF4-FFF2-40B4-BE49-F238E27FC236}">
                      <a16:creationId xmlns:a16="http://schemas.microsoft.com/office/drawing/2014/main" id="{47DE6986-B1D7-417B-A142-58DC3E3A1A40}"/>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6" name="直接连接符 68685">
                  <a:extLst>
                    <a:ext uri="{FF2B5EF4-FFF2-40B4-BE49-F238E27FC236}">
                      <a16:creationId xmlns:a16="http://schemas.microsoft.com/office/drawing/2014/main" id="{5A68C044-B4EF-47DD-80C0-DC26C9E1F76E}"/>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7" name="直接连接符 68686">
                  <a:extLst>
                    <a:ext uri="{FF2B5EF4-FFF2-40B4-BE49-F238E27FC236}">
                      <a16:creationId xmlns:a16="http://schemas.microsoft.com/office/drawing/2014/main" id="{4E58D6E0-A47A-4CEE-A764-F5C679225391}"/>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8" name="直接连接符 68687">
                  <a:extLst>
                    <a:ext uri="{FF2B5EF4-FFF2-40B4-BE49-F238E27FC236}">
                      <a16:creationId xmlns:a16="http://schemas.microsoft.com/office/drawing/2014/main" id="{A368415A-D262-453E-A6B0-7F54BE6BBA46}"/>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59" name="直接连接符 68688">
                  <a:extLst>
                    <a:ext uri="{FF2B5EF4-FFF2-40B4-BE49-F238E27FC236}">
                      <a16:creationId xmlns:a16="http://schemas.microsoft.com/office/drawing/2014/main" id="{B3CA7792-A7D7-4D86-B508-1C934C5F3DE1}"/>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0" name="直接连接符 68689">
                  <a:extLst>
                    <a:ext uri="{FF2B5EF4-FFF2-40B4-BE49-F238E27FC236}">
                      <a16:creationId xmlns:a16="http://schemas.microsoft.com/office/drawing/2014/main" id="{11B3DFEF-2F11-465D-9D3D-3E5E160BF6C4}"/>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1" name="直接连接符 68690">
                  <a:extLst>
                    <a:ext uri="{FF2B5EF4-FFF2-40B4-BE49-F238E27FC236}">
                      <a16:creationId xmlns:a16="http://schemas.microsoft.com/office/drawing/2014/main" id="{018F6372-823F-4E70-AA7A-0A306B509C87}"/>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62" name="直接连接符 68691">
                  <a:extLst>
                    <a:ext uri="{FF2B5EF4-FFF2-40B4-BE49-F238E27FC236}">
                      <a16:creationId xmlns:a16="http://schemas.microsoft.com/office/drawing/2014/main" id="{1DD44DF3-B766-4362-907A-BDB98A6938DE}"/>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742" name="圆角矩形 68692">
              <a:hlinkClick r:id="rId4" action="ppaction://hlinksldjump"/>
              <a:extLst>
                <a:ext uri="{FF2B5EF4-FFF2-40B4-BE49-F238E27FC236}">
                  <a16:creationId xmlns:a16="http://schemas.microsoft.com/office/drawing/2014/main" id="{71768D87-ED2A-49AD-B0BE-14E8D3310BAE}"/>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1743" name="文本框 68693">
              <a:hlinkClick r:id="rId4" action="ppaction://hlinksldjump"/>
              <a:extLst>
                <a:ext uri="{FF2B5EF4-FFF2-40B4-BE49-F238E27FC236}">
                  <a16:creationId xmlns:a16="http://schemas.microsoft.com/office/drawing/2014/main" id="{6ABF4AB3-6D89-46C8-BE2C-076377094481}"/>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FF0000"/>
                  </a:solidFill>
                  <a:latin typeface="黑体" panose="02010609060101010101" pitchFamily="49" charset="-122"/>
                  <a:ea typeface="黑体" panose="02010609060101010101" pitchFamily="49" charset="-122"/>
                </a:rPr>
                <a:t>光    驱</a:t>
              </a:r>
              <a:endParaRPr lang="zh-CN" altLang="en-US" sz="1600" b="0">
                <a:solidFill>
                  <a:srgbClr val="FF0000"/>
                </a:solidFill>
              </a:endParaRPr>
            </a:p>
          </p:txBody>
        </p:sp>
      </p:grpSp>
      <p:grpSp>
        <p:nvGrpSpPr>
          <p:cNvPr id="71687" name="组合 68615">
            <a:extLst>
              <a:ext uri="{FF2B5EF4-FFF2-40B4-BE49-F238E27FC236}">
                <a16:creationId xmlns:a16="http://schemas.microsoft.com/office/drawing/2014/main" id="{017B6F01-FDB1-4621-BD7C-8612941DAD93}"/>
              </a:ext>
            </a:extLst>
          </p:cNvPr>
          <p:cNvGrpSpPr>
            <a:grpSpLocks/>
          </p:cNvGrpSpPr>
          <p:nvPr/>
        </p:nvGrpSpPr>
        <p:grpSpPr bwMode="auto">
          <a:xfrm>
            <a:off x="3708400" y="4076700"/>
            <a:ext cx="3744913" cy="1412875"/>
            <a:chOff x="0" y="0"/>
            <a:chExt cx="5300" cy="2223"/>
          </a:xfrm>
        </p:grpSpPr>
        <p:sp>
          <p:nvSpPr>
            <p:cNvPr id="71738" name="文本框 68616">
              <a:extLst>
                <a:ext uri="{FF2B5EF4-FFF2-40B4-BE49-F238E27FC236}">
                  <a16:creationId xmlns:a16="http://schemas.microsoft.com/office/drawing/2014/main" id="{7DC9FCA6-0FC2-47B1-ADF9-5EA4CEF96437}"/>
                </a:ext>
              </a:extLst>
            </p:cNvPr>
            <p:cNvSpPr txBox="1">
              <a:spLocks noChangeArrowheads="1"/>
            </p:cNvSpPr>
            <p:nvPr/>
          </p:nvSpPr>
          <p:spPr bwMode="auto">
            <a:xfrm>
              <a:off x="0" y="794"/>
              <a:ext cx="2155" cy="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性能指标</a:t>
              </a:r>
              <a:r>
                <a:rPr lang="zh-CN" altLang="en-US" sz="2000" b="0"/>
                <a:t>：</a:t>
              </a:r>
            </a:p>
          </p:txBody>
        </p:sp>
        <p:sp>
          <p:nvSpPr>
            <p:cNvPr id="71739" name="文本框 68617">
              <a:extLst>
                <a:ext uri="{FF2B5EF4-FFF2-40B4-BE49-F238E27FC236}">
                  <a16:creationId xmlns:a16="http://schemas.microsoft.com/office/drawing/2014/main" id="{728D3C4C-9015-40E4-B57F-5147838B7FC9}"/>
                </a:ext>
              </a:extLst>
            </p:cNvPr>
            <p:cNvSpPr txBox="1">
              <a:spLocks noChangeArrowheads="1"/>
            </p:cNvSpPr>
            <p:nvPr/>
          </p:nvSpPr>
          <p:spPr bwMode="auto">
            <a:xfrm>
              <a:off x="1928" y="0"/>
              <a:ext cx="3372" cy="2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（1）数据传输率</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（2）平均访问时间</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（3）缓冲区的大小</a:t>
              </a:r>
            </a:p>
            <a:p>
              <a:pPr eaLnBrk="1" hangingPunct="1">
                <a:lnSpc>
                  <a:spcPct val="12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（4）接口方式</a:t>
              </a:r>
            </a:p>
          </p:txBody>
        </p:sp>
      </p:grpSp>
      <p:grpSp>
        <p:nvGrpSpPr>
          <p:cNvPr id="71688" name="组合 68618">
            <a:extLst>
              <a:ext uri="{FF2B5EF4-FFF2-40B4-BE49-F238E27FC236}">
                <a16:creationId xmlns:a16="http://schemas.microsoft.com/office/drawing/2014/main" id="{9ADB3E41-8C5A-47EE-8132-BAB975BD0117}"/>
              </a:ext>
            </a:extLst>
          </p:cNvPr>
          <p:cNvGrpSpPr>
            <a:grpSpLocks/>
          </p:cNvGrpSpPr>
          <p:nvPr/>
        </p:nvGrpSpPr>
        <p:grpSpPr bwMode="auto">
          <a:xfrm>
            <a:off x="3611563" y="2130425"/>
            <a:ext cx="3694112" cy="1311275"/>
            <a:chOff x="0" y="0"/>
            <a:chExt cx="5815" cy="2064"/>
          </a:xfrm>
        </p:grpSpPr>
        <p:sp>
          <p:nvSpPr>
            <p:cNvPr id="71735" name="文本框 68619">
              <a:extLst>
                <a:ext uri="{FF2B5EF4-FFF2-40B4-BE49-F238E27FC236}">
                  <a16:creationId xmlns:a16="http://schemas.microsoft.com/office/drawing/2014/main" id="{D0BF75DF-8976-45E8-9E55-65ED56B4C6F5}"/>
                </a:ext>
              </a:extLst>
            </p:cNvPr>
            <p:cNvSpPr txBox="1">
              <a:spLocks noChangeArrowheads="1"/>
            </p:cNvSpPr>
            <p:nvPr/>
          </p:nvSpPr>
          <p:spPr bwMode="auto">
            <a:xfrm>
              <a:off x="0" y="640"/>
              <a:ext cx="2307"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光驱可分为</a:t>
              </a:r>
            </a:p>
          </p:txBody>
        </p:sp>
        <p:sp>
          <p:nvSpPr>
            <p:cNvPr id="71736" name="文本框 68620">
              <a:extLst>
                <a:ext uri="{FF2B5EF4-FFF2-40B4-BE49-F238E27FC236}">
                  <a16:creationId xmlns:a16="http://schemas.microsoft.com/office/drawing/2014/main" id="{C3A0DA77-DB3A-46D3-8E73-27761C08815C}"/>
                </a:ext>
              </a:extLst>
            </p:cNvPr>
            <p:cNvSpPr txBox="1">
              <a:spLocks noChangeArrowheads="1"/>
            </p:cNvSpPr>
            <p:nvPr/>
          </p:nvSpPr>
          <p:spPr bwMode="auto">
            <a:xfrm>
              <a:off x="2873" y="0"/>
              <a:ext cx="2942" cy="2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CD-ROM</a:t>
              </a:r>
              <a:r>
                <a:rPr lang="zh-CN" altLang="en-US" b="0">
                  <a:latin typeface="微软雅黑" panose="020B0503020204020204" pitchFamily="34" charset="-122"/>
                  <a:ea typeface="微软雅黑" panose="020B0503020204020204" pitchFamily="34" charset="-122"/>
                </a:rPr>
                <a:t>驱动器</a:t>
              </a:r>
            </a:p>
            <a:p>
              <a:pPr eaLnBrk="1" hangingPunct="1">
                <a:lnSpc>
                  <a:spcPct val="110000"/>
                </a:lnSpc>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DVD</a:t>
              </a:r>
              <a:r>
                <a:rPr lang="zh-CN" altLang="en-US" b="0">
                  <a:latin typeface="微软雅黑" panose="020B0503020204020204" pitchFamily="34" charset="-122"/>
                  <a:ea typeface="微软雅黑" panose="020B0503020204020204" pitchFamily="34" charset="-122"/>
                </a:rPr>
                <a:t>光驱</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康宝</a:t>
              </a:r>
            </a:p>
            <a:p>
              <a:pPr eaLnBrk="1" hangingPunct="1">
                <a:lnSpc>
                  <a:spcPct val="11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刻录机</a:t>
              </a:r>
            </a:p>
          </p:txBody>
        </p:sp>
        <p:sp>
          <p:nvSpPr>
            <p:cNvPr id="71737" name="左中括号 68621">
              <a:extLst>
                <a:ext uri="{FF2B5EF4-FFF2-40B4-BE49-F238E27FC236}">
                  <a16:creationId xmlns:a16="http://schemas.microsoft.com/office/drawing/2014/main" id="{D0E45AB8-FA43-41A7-B8F6-6892356E0801}"/>
                </a:ext>
              </a:extLst>
            </p:cNvPr>
            <p:cNvSpPr>
              <a:spLocks/>
            </p:cNvSpPr>
            <p:nvPr/>
          </p:nvSpPr>
          <p:spPr bwMode="auto">
            <a:xfrm>
              <a:off x="2406" y="227"/>
              <a:ext cx="340" cy="1587"/>
            </a:xfrm>
            <a:prstGeom prst="leftBracket">
              <a:avLst>
                <a:gd name="adj" fmla="val 3889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grpSp>
        <p:nvGrpSpPr>
          <p:cNvPr id="71689" name="组合 65591">
            <a:extLst>
              <a:ext uri="{FF2B5EF4-FFF2-40B4-BE49-F238E27FC236}">
                <a16:creationId xmlns:a16="http://schemas.microsoft.com/office/drawing/2014/main" id="{D7030F84-931B-4D31-9A09-6F79503B91F6}"/>
              </a:ext>
            </a:extLst>
          </p:cNvPr>
          <p:cNvGrpSpPr>
            <a:grpSpLocks/>
          </p:cNvGrpSpPr>
          <p:nvPr/>
        </p:nvGrpSpPr>
        <p:grpSpPr bwMode="auto">
          <a:xfrm>
            <a:off x="250825" y="5284788"/>
            <a:ext cx="2879725" cy="719137"/>
            <a:chOff x="0" y="0"/>
            <a:chExt cx="4535" cy="1134"/>
          </a:xfrm>
        </p:grpSpPr>
        <p:sp>
          <p:nvSpPr>
            <p:cNvPr id="125" name="圆角矩形 65592">
              <a:extLst>
                <a:ext uri="{FF2B5EF4-FFF2-40B4-BE49-F238E27FC236}">
                  <a16:creationId xmlns:a16="http://schemas.microsoft.com/office/drawing/2014/main" id="{EA06A5BE-72F2-2249-BD7D-90D4F31728B5}"/>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1713" name="组合 65593">
              <a:extLst>
                <a:ext uri="{FF2B5EF4-FFF2-40B4-BE49-F238E27FC236}">
                  <a16:creationId xmlns:a16="http://schemas.microsoft.com/office/drawing/2014/main" id="{6EA3213C-6838-436A-A125-51F4921A2826}"/>
                </a:ext>
              </a:extLst>
            </p:cNvPr>
            <p:cNvGrpSpPr>
              <a:grpSpLocks/>
            </p:cNvGrpSpPr>
            <p:nvPr/>
          </p:nvGrpSpPr>
          <p:grpSpPr bwMode="auto">
            <a:xfrm>
              <a:off x="0" y="0"/>
              <a:ext cx="4535" cy="1134"/>
              <a:chOff x="0" y="0"/>
              <a:chExt cx="7000" cy="2322"/>
            </a:xfrm>
          </p:grpSpPr>
          <p:sp>
            <p:nvSpPr>
              <p:cNvPr id="71716" name="圆角矩形 65594">
                <a:extLst>
                  <a:ext uri="{FF2B5EF4-FFF2-40B4-BE49-F238E27FC236}">
                    <a16:creationId xmlns:a16="http://schemas.microsoft.com/office/drawing/2014/main" id="{5ED624CC-88E2-4DC8-A54D-43419A3F6571}"/>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1717" name="组合 65595">
                <a:extLst>
                  <a:ext uri="{FF2B5EF4-FFF2-40B4-BE49-F238E27FC236}">
                    <a16:creationId xmlns:a16="http://schemas.microsoft.com/office/drawing/2014/main" id="{8A8598AC-A5A7-477A-A762-362798D79896}"/>
                  </a:ext>
                </a:extLst>
              </p:cNvPr>
              <p:cNvGrpSpPr>
                <a:grpSpLocks/>
              </p:cNvGrpSpPr>
              <p:nvPr/>
            </p:nvGrpSpPr>
            <p:grpSpPr bwMode="auto">
              <a:xfrm>
                <a:off x="0" y="225"/>
                <a:ext cx="7000" cy="1935"/>
                <a:chOff x="0" y="0"/>
                <a:chExt cx="2800" cy="774"/>
              </a:xfrm>
            </p:grpSpPr>
            <p:sp>
              <p:nvSpPr>
                <p:cNvPr id="71718" name="直接连接符 65596">
                  <a:extLst>
                    <a:ext uri="{FF2B5EF4-FFF2-40B4-BE49-F238E27FC236}">
                      <a16:creationId xmlns:a16="http://schemas.microsoft.com/office/drawing/2014/main" id="{78B0E411-A70E-49E4-88D2-09DB1125B906}"/>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19" name="直接连接符 65597">
                  <a:extLst>
                    <a:ext uri="{FF2B5EF4-FFF2-40B4-BE49-F238E27FC236}">
                      <a16:creationId xmlns:a16="http://schemas.microsoft.com/office/drawing/2014/main" id="{C4AFA0D5-E3CB-4F1D-9A49-65C5EB7B8EAE}"/>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0" name="直接连接符 65598">
                  <a:extLst>
                    <a:ext uri="{FF2B5EF4-FFF2-40B4-BE49-F238E27FC236}">
                      <a16:creationId xmlns:a16="http://schemas.microsoft.com/office/drawing/2014/main" id="{00DD1026-231C-4562-BF61-616FF2C9CFA6}"/>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1" name="直接连接符 65599">
                  <a:extLst>
                    <a:ext uri="{FF2B5EF4-FFF2-40B4-BE49-F238E27FC236}">
                      <a16:creationId xmlns:a16="http://schemas.microsoft.com/office/drawing/2014/main" id="{D90163B5-1178-4486-A448-1EC91979168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2" name="直接连接符 65600">
                  <a:extLst>
                    <a:ext uri="{FF2B5EF4-FFF2-40B4-BE49-F238E27FC236}">
                      <a16:creationId xmlns:a16="http://schemas.microsoft.com/office/drawing/2014/main" id="{BEC04FA7-0312-4120-85AD-6EAC58EE977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3" name="直接连接符 65601">
                  <a:extLst>
                    <a:ext uri="{FF2B5EF4-FFF2-40B4-BE49-F238E27FC236}">
                      <a16:creationId xmlns:a16="http://schemas.microsoft.com/office/drawing/2014/main" id="{A7C3DB28-7CA5-4AF8-B023-2E3A24132A04}"/>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4" name="直接连接符 65602">
                  <a:extLst>
                    <a:ext uri="{FF2B5EF4-FFF2-40B4-BE49-F238E27FC236}">
                      <a16:creationId xmlns:a16="http://schemas.microsoft.com/office/drawing/2014/main" id="{50166FF3-EC92-4DD8-BDB1-4DE06FA234DB}"/>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5" name="直接连接符 65603">
                  <a:extLst>
                    <a:ext uri="{FF2B5EF4-FFF2-40B4-BE49-F238E27FC236}">
                      <a16:creationId xmlns:a16="http://schemas.microsoft.com/office/drawing/2014/main" id="{02903591-3570-4494-AAC3-C64E3FBBFA9A}"/>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6" name="直接连接符 65604">
                  <a:extLst>
                    <a:ext uri="{FF2B5EF4-FFF2-40B4-BE49-F238E27FC236}">
                      <a16:creationId xmlns:a16="http://schemas.microsoft.com/office/drawing/2014/main" id="{C0B69950-79F0-466E-8B91-2FA775D34FD9}"/>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7" name="直接连接符 65605">
                  <a:extLst>
                    <a:ext uri="{FF2B5EF4-FFF2-40B4-BE49-F238E27FC236}">
                      <a16:creationId xmlns:a16="http://schemas.microsoft.com/office/drawing/2014/main" id="{7863971B-8DE6-4B44-8805-121E86437774}"/>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8" name="直接连接符 65606">
                  <a:extLst>
                    <a:ext uri="{FF2B5EF4-FFF2-40B4-BE49-F238E27FC236}">
                      <a16:creationId xmlns:a16="http://schemas.microsoft.com/office/drawing/2014/main" id="{53212B11-3461-40A4-A5CD-2008041EDEFE}"/>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29" name="直接连接符 65607">
                  <a:extLst>
                    <a:ext uri="{FF2B5EF4-FFF2-40B4-BE49-F238E27FC236}">
                      <a16:creationId xmlns:a16="http://schemas.microsoft.com/office/drawing/2014/main" id="{B86B7DE1-E86A-4723-B872-4130B3F561D1}"/>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0" name="直接连接符 65608">
                  <a:extLst>
                    <a:ext uri="{FF2B5EF4-FFF2-40B4-BE49-F238E27FC236}">
                      <a16:creationId xmlns:a16="http://schemas.microsoft.com/office/drawing/2014/main" id="{ABFDDC06-42BB-4DEE-8C5D-52B85A27BEFA}"/>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1" name="直接连接符 65609">
                  <a:extLst>
                    <a:ext uri="{FF2B5EF4-FFF2-40B4-BE49-F238E27FC236}">
                      <a16:creationId xmlns:a16="http://schemas.microsoft.com/office/drawing/2014/main" id="{98B39C21-0BC1-4751-88BD-FF182CF67978}"/>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2" name="直接连接符 65610">
                  <a:extLst>
                    <a:ext uri="{FF2B5EF4-FFF2-40B4-BE49-F238E27FC236}">
                      <a16:creationId xmlns:a16="http://schemas.microsoft.com/office/drawing/2014/main" id="{C09DBD25-61EC-4853-8470-52A04FD3EA0A}"/>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3" name="直接连接符 65611">
                  <a:extLst>
                    <a:ext uri="{FF2B5EF4-FFF2-40B4-BE49-F238E27FC236}">
                      <a16:creationId xmlns:a16="http://schemas.microsoft.com/office/drawing/2014/main" id="{53E8D38B-3D08-4625-9EA8-17BCC7AC71BA}"/>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734" name="直接连接符 65612">
                  <a:extLst>
                    <a:ext uri="{FF2B5EF4-FFF2-40B4-BE49-F238E27FC236}">
                      <a16:creationId xmlns:a16="http://schemas.microsoft.com/office/drawing/2014/main" id="{1AD45941-3AD8-416F-AE42-CD67BFD6AF8D}"/>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1714" name="圆角矩形 65613">
              <a:hlinkClick r:id="rId4" action="ppaction://hlinksldjump"/>
              <a:extLst>
                <a:ext uri="{FF2B5EF4-FFF2-40B4-BE49-F238E27FC236}">
                  <a16:creationId xmlns:a16="http://schemas.microsoft.com/office/drawing/2014/main" id="{18E8B83F-631D-4CE9-AFDD-2089E5017C76}"/>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1715" name="文本框 65614">
              <a:hlinkClick r:id="rId5" action="ppaction://hlinksldjump"/>
              <a:extLst>
                <a:ext uri="{FF2B5EF4-FFF2-40B4-BE49-F238E27FC236}">
                  <a16:creationId xmlns:a16="http://schemas.microsoft.com/office/drawing/2014/main" id="{53DADE63-74AC-4CF4-8698-C9A5456ECE48}"/>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磁 光 盘</a:t>
              </a:r>
            </a:p>
          </p:txBody>
        </p:sp>
      </p:grpSp>
      <p:grpSp>
        <p:nvGrpSpPr>
          <p:cNvPr id="71690" name="组合 8">
            <a:extLst>
              <a:ext uri="{FF2B5EF4-FFF2-40B4-BE49-F238E27FC236}">
                <a16:creationId xmlns:a16="http://schemas.microsoft.com/office/drawing/2014/main" id="{802C7753-2507-456F-AB7D-0D45495B7127}"/>
              </a:ext>
            </a:extLst>
          </p:cNvPr>
          <p:cNvGrpSpPr>
            <a:grpSpLocks/>
          </p:cNvGrpSpPr>
          <p:nvPr/>
        </p:nvGrpSpPr>
        <p:grpSpPr bwMode="auto">
          <a:xfrm>
            <a:off x="8526463" y="3552825"/>
            <a:ext cx="504825" cy="504825"/>
            <a:chOff x="8521417" y="2709863"/>
            <a:chExt cx="504056" cy="504056"/>
          </a:xfrm>
        </p:grpSpPr>
        <p:sp>
          <p:nvSpPr>
            <p:cNvPr id="126" name="椭圆 125">
              <a:extLst>
                <a:ext uri="{FF2B5EF4-FFF2-40B4-BE49-F238E27FC236}">
                  <a16:creationId xmlns:a16="http://schemas.microsoft.com/office/drawing/2014/main" id="{DF9D2A06-BE89-9346-B5F1-351B53AF54C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0" name="椭圆 129">
              <a:extLst>
                <a:ext uri="{FF2B5EF4-FFF2-40B4-BE49-F238E27FC236}">
                  <a16:creationId xmlns:a16="http://schemas.microsoft.com/office/drawing/2014/main" id="{2E8AF3B4-B8AB-8044-B316-3BEA4A3A2CE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31" name="上箭头 5155">
              <a:hlinkClick r:id="rId6" action="ppaction://hlinksldjump" tooltip="下一个知识点"/>
              <a:extLst>
                <a:ext uri="{FF2B5EF4-FFF2-40B4-BE49-F238E27FC236}">
                  <a16:creationId xmlns:a16="http://schemas.microsoft.com/office/drawing/2014/main" id="{74876D23-64E8-774C-B563-485245771A25}"/>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1691" name="组合 23">
            <a:extLst>
              <a:ext uri="{FF2B5EF4-FFF2-40B4-BE49-F238E27FC236}">
                <a16:creationId xmlns:a16="http://schemas.microsoft.com/office/drawing/2014/main" id="{C7D733C2-1713-44BB-8140-38B51D5E35C0}"/>
              </a:ext>
            </a:extLst>
          </p:cNvPr>
          <p:cNvGrpSpPr>
            <a:grpSpLocks/>
          </p:cNvGrpSpPr>
          <p:nvPr/>
        </p:nvGrpSpPr>
        <p:grpSpPr bwMode="auto">
          <a:xfrm>
            <a:off x="8526463" y="4364038"/>
            <a:ext cx="504825" cy="504825"/>
            <a:chOff x="8432678" y="1661126"/>
            <a:chExt cx="504056" cy="504056"/>
          </a:xfrm>
        </p:grpSpPr>
        <p:sp>
          <p:nvSpPr>
            <p:cNvPr id="136" name="椭圆 135">
              <a:extLst>
                <a:ext uri="{FF2B5EF4-FFF2-40B4-BE49-F238E27FC236}">
                  <a16:creationId xmlns:a16="http://schemas.microsoft.com/office/drawing/2014/main" id="{09BCA570-7425-A74C-85A9-DC3261AB122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7" name="上箭头 5155">
              <a:hlinkClick r:id="rId7" action="ppaction://hlinksldjump" tooltip="返回知识点目录"/>
              <a:extLst>
                <a:ext uri="{FF2B5EF4-FFF2-40B4-BE49-F238E27FC236}">
                  <a16:creationId xmlns:a16="http://schemas.microsoft.com/office/drawing/2014/main" id="{0261281D-C931-D64E-97EC-884AACB454C7}"/>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38" name="椭圆 137">
              <a:extLst>
                <a:ext uri="{FF2B5EF4-FFF2-40B4-BE49-F238E27FC236}">
                  <a16:creationId xmlns:a16="http://schemas.microsoft.com/office/drawing/2014/main" id="{591512C5-6AFA-144F-B977-3D8FD45012B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1692" name="组合 14">
            <a:extLst>
              <a:ext uri="{FF2B5EF4-FFF2-40B4-BE49-F238E27FC236}">
                <a16:creationId xmlns:a16="http://schemas.microsoft.com/office/drawing/2014/main" id="{E852A68E-4A9B-4551-8A63-03554CC398FC}"/>
              </a:ext>
            </a:extLst>
          </p:cNvPr>
          <p:cNvGrpSpPr>
            <a:grpSpLocks/>
          </p:cNvGrpSpPr>
          <p:nvPr/>
        </p:nvGrpSpPr>
        <p:grpSpPr bwMode="auto">
          <a:xfrm>
            <a:off x="8526463" y="2741613"/>
            <a:ext cx="504825" cy="504825"/>
            <a:chOff x="8532440" y="3501008"/>
            <a:chExt cx="504056" cy="504056"/>
          </a:xfrm>
        </p:grpSpPr>
        <p:grpSp>
          <p:nvGrpSpPr>
            <p:cNvPr id="71696" name="组合 15">
              <a:extLst>
                <a:ext uri="{FF2B5EF4-FFF2-40B4-BE49-F238E27FC236}">
                  <a16:creationId xmlns:a16="http://schemas.microsoft.com/office/drawing/2014/main" id="{5C75BE69-E544-41B6-9EAD-C686D0DE0ADA}"/>
                </a:ext>
              </a:extLst>
            </p:cNvPr>
            <p:cNvGrpSpPr>
              <a:grpSpLocks/>
            </p:cNvGrpSpPr>
            <p:nvPr/>
          </p:nvGrpSpPr>
          <p:grpSpPr bwMode="auto">
            <a:xfrm>
              <a:off x="8532440" y="3501008"/>
              <a:ext cx="504056" cy="504056"/>
              <a:chOff x="8532440" y="3501008"/>
              <a:chExt cx="504056" cy="504056"/>
            </a:xfrm>
          </p:grpSpPr>
          <p:sp>
            <p:nvSpPr>
              <p:cNvPr id="142" name="椭圆 141">
                <a:extLst>
                  <a:ext uri="{FF2B5EF4-FFF2-40B4-BE49-F238E27FC236}">
                    <a16:creationId xmlns:a16="http://schemas.microsoft.com/office/drawing/2014/main" id="{5BCAAE12-C803-F141-AE33-FD17246CE5F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3" name="上箭头 5155">
                <a:hlinkClick r:id="rId8" action="ppaction://hlinksldjump" tooltip="上一个知识点"/>
                <a:extLst>
                  <a:ext uri="{FF2B5EF4-FFF2-40B4-BE49-F238E27FC236}">
                    <a16:creationId xmlns:a16="http://schemas.microsoft.com/office/drawing/2014/main" id="{BBD078EF-13FB-0C41-8E53-DCFCA8B83A8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41" name="椭圆 140">
              <a:extLst>
                <a:ext uri="{FF2B5EF4-FFF2-40B4-BE49-F238E27FC236}">
                  <a16:creationId xmlns:a16="http://schemas.microsoft.com/office/drawing/2014/main" id="{3EAFA634-1E10-BE4E-95AA-EDBDC2FE545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1693" name="文本框 72710">
            <a:extLst>
              <a:ext uri="{FF2B5EF4-FFF2-40B4-BE49-F238E27FC236}">
                <a16:creationId xmlns:a16="http://schemas.microsoft.com/office/drawing/2014/main" id="{A6865999-27F2-4DD6-AE7F-2F5908E88EE0}"/>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21" name="圆角矩形 120">
            <a:extLst>
              <a:ext uri="{FF2B5EF4-FFF2-40B4-BE49-F238E27FC236}">
                <a16:creationId xmlns:a16="http://schemas.microsoft.com/office/drawing/2014/main" id="{F95515E6-CBDB-FC45-B1EF-29DE15EC9CD0}"/>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1695" name="文本框 1">
            <a:extLst>
              <a:ext uri="{FF2B5EF4-FFF2-40B4-BE49-F238E27FC236}">
                <a16:creationId xmlns:a16="http://schemas.microsoft.com/office/drawing/2014/main" id="{AE6A5130-9882-4858-9C1B-023382D41C02}"/>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47" name="圆角矩形 68623">
            <a:extLst>
              <a:ext uri="{FF2B5EF4-FFF2-40B4-BE49-F238E27FC236}">
                <a16:creationId xmlns:a16="http://schemas.microsoft.com/office/drawing/2014/main" id="{F4787797-E31B-4740-8AF5-B9B5A595D1EC}"/>
              </a:ext>
            </a:extLst>
          </p:cNvPr>
          <p:cNvSpPr>
            <a:spLocks noChangeArrowheads="1"/>
          </p:cNvSpPr>
          <p:nvPr/>
        </p:nvSpPr>
        <p:spPr bwMode="auto">
          <a:xfrm>
            <a:off x="347663" y="2133600"/>
            <a:ext cx="2682875" cy="712788"/>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2706" name="组合 68624">
            <a:extLst>
              <a:ext uri="{FF2B5EF4-FFF2-40B4-BE49-F238E27FC236}">
                <a16:creationId xmlns:a16="http://schemas.microsoft.com/office/drawing/2014/main" id="{D24E2B7F-7E70-4A37-A906-79BEE68248DA}"/>
              </a:ext>
            </a:extLst>
          </p:cNvPr>
          <p:cNvGrpSpPr>
            <a:grpSpLocks/>
          </p:cNvGrpSpPr>
          <p:nvPr/>
        </p:nvGrpSpPr>
        <p:grpSpPr bwMode="auto">
          <a:xfrm>
            <a:off x="250825" y="2133600"/>
            <a:ext cx="2879725" cy="719138"/>
            <a:chOff x="0" y="0"/>
            <a:chExt cx="7000" cy="2322"/>
          </a:xfrm>
        </p:grpSpPr>
        <p:sp>
          <p:nvSpPr>
            <p:cNvPr id="72804" name="圆角矩形 68625">
              <a:extLst>
                <a:ext uri="{FF2B5EF4-FFF2-40B4-BE49-F238E27FC236}">
                  <a16:creationId xmlns:a16="http://schemas.microsoft.com/office/drawing/2014/main" id="{9DFB576B-7A30-4093-A9BB-FF6F62503C1A}"/>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2805" name="组合 68626">
              <a:extLst>
                <a:ext uri="{FF2B5EF4-FFF2-40B4-BE49-F238E27FC236}">
                  <a16:creationId xmlns:a16="http://schemas.microsoft.com/office/drawing/2014/main" id="{4A52882E-6BD8-4501-A8B9-F000342CE6DF}"/>
                </a:ext>
              </a:extLst>
            </p:cNvPr>
            <p:cNvGrpSpPr>
              <a:grpSpLocks/>
            </p:cNvGrpSpPr>
            <p:nvPr/>
          </p:nvGrpSpPr>
          <p:grpSpPr bwMode="auto">
            <a:xfrm>
              <a:off x="0" y="225"/>
              <a:ext cx="7000" cy="1935"/>
              <a:chOff x="0" y="0"/>
              <a:chExt cx="2800" cy="774"/>
            </a:xfrm>
          </p:grpSpPr>
          <p:sp>
            <p:nvSpPr>
              <p:cNvPr id="72806" name="直接连接符 68627">
                <a:extLst>
                  <a:ext uri="{FF2B5EF4-FFF2-40B4-BE49-F238E27FC236}">
                    <a16:creationId xmlns:a16="http://schemas.microsoft.com/office/drawing/2014/main" id="{8169B9B6-A355-4E97-97BB-FF896575AA85}"/>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7" name="直接连接符 68628">
                <a:extLst>
                  <a:ext uri="{FF2B5EF4-FFF2-40B4-BE49-F238E27FC236}">
                    <a16:creationId xmlns:a16="http://schemas.microsoft.com/office/drawing/2014/main" id="{795DCC3A-1741-4D20-A870-FA318ADA196C}"/>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8" name="直接连接符 68629">
                <a:extLst>
                  <a:ext uri="{FF2B5EF4-FFF2-40B4-BE49-F238E27FC236}">
                    <a16:creationId xmlns:a16="http://schemas.microsoft.com/office/drawing/2014/main" id="{CB7876CB-40CC-408C-9374-DFE0F8812B19}"/>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9" name="直接连接符 68630">
                <a:extLst>
                  <a:ext uri="{FF2B5EF4-FFF2-40B4-BE49-F238E27FC236}">
                    <a16:creationId xmlns:a16="http://schemas.microsoft.com/office/drawing/2014/main" id="{8F0BF493-C12D-42BA-9730-AE25C247C86F}"/>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0" name="直接连接符 68631">
                <a:extLst>
                  <a:ext uri="{FF2B5EF4-FFF2-40B4-BE49-F238E27FC236}">
                    <a16:creationId xmlns:a16="http://schemas.microsoft.com/office/drawing/2014/main" id="{12CBC97C-009F-4BFB-9BB0-EE088C115946}"/>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1" name="直接连接符 68632">
                <a:extLst>
                  <a:ext uri="{FF2B5EF4-FFF2-40B4-BE49-F238E27FC236}">
                    <a16:creationId xmlns:a16="http://schemas.microsoft.com/office/drawing/2014/main" id="{CB264C3D-70EC-43B8-825E-554DE3041490}"/>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2" name="直接连接符 68633">
                <a:extLst>
                  <a:ext uri="{FF2B5EF4-FFF2-40B4-BE49-F238E27FC236}">
                    <a16:creationId xmlns:a16="http://schemas.microsoft.com/office/drawing/2014/main" id="{A773B4B7-A259-476A-B65A-9513FC0FBC95}"/>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3" name="直接连接符 68634">
                <a:extLst>
                  <a:ext uri="{FF2B5EF4-FFF2-40B4-BE49-F238E27FC236}">
                    <a16:creationId xmlns:a16="http://schemas.microsoft.com/office/drawing/2014/main" id="{462EEEEF-2DCA-4CBC-88F5-368F6287BEDF}"/>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4" name="直接连接符 68635">
                <a:extLst>
                  <a:ext uri="{FF2B5EF4-FFF2-40B4-BE49-F238E27FC236}">
                    <a16:creationId xmlns:a16="http://schemas.microsoft.com/office/drawing/2014/main" id="{A17FA45F-64CA-4890-B699-E7B69EDBFF83}"/>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5" name="直接连接符 68636">
                <a:extLst>
                  <a:ext uri="{FF2B5EF4-FFF2-40B4-BE49-F238E27FC236}">
                    <a16:creationId xmlns:a16="http://schemas.microsoft.com/office/drawing/2014/main" id="{213CEDF7-21F0-4782-B4BC-A62B568185AB}"/>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6" name="直接连接符 68637">
                <a:extLst>
                  <a:ext uri="{FF2B5EF4-FFF2-40B4-BE49-F238E27FC236}">
                    <a16:creationId xmlns:a16="http://schemas.microsoft.com/office/drawing/2014/main" id="{22457C6C-613C-4C02-BE1E-753E133D5295}"/>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7" name="直接连接符 68638">
                <a:extLst>
                  <a:ext uri="{FF2B5EF4-FFF2-40B4-BE49-F238E27FC236}">
                    <a16:creationId xmlns:a16="http://schemas.microsoft.com/office/drawing/2014/main" id="{68BF041F-3527-4E81-8030-21D8D7BCBCF5}"/>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8" name="直接连接符 68639">
                <a:extLst>
                  <a:ext uri="{FF2B5EF4-FFF2-40B4-BE49-F238E27FC236}">
                    <a16:creationId xmlns:a16="http://schemas.microsoft.com/office/drawing/2014/main" id="{973040E2-EA84-4BBC-9BB5-78340B5EF8C4}"/>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19" name="直接连接符 68640">
                <a:extLst>
                  <a:ext uri="{FF2B5EF4-FFF2-40B4-BE49-F238E27FC236}">
                    <a16:creationId xmlns:a16="http://schemas.microsoft.com/office/drawing/2014/main" id="{EF8F2481-4C79-40B5-AC63-1881048E3733}"/>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20" name="直接连接符 68641">
                <a:extLst>
                  <a:ext uri="{FF2B5EF4-FFF2-40B4-BE49-F238E27FC236}">
                    <a16:creationId xmlns:a16="http://schemas.microsoft.com/office/drawing/2014/main" id="{265776FA-A254-445F-88FF-6F7F80C27FDC}"/>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21" name="直接连接符 68642">
                <a:extLst>
                  <a:ext uri="{FF2B5EF4-FFF2-40B4-BE49-F238E27FC236}">
                    <a16:creationId xmlns:a16="http://schemas.microsoft.com/office/drawing/2014/main" id="{0EBCD49C-8EF3-4B76-AC9E-474F35AB0C76}"/>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22" name="直接连接符 68643">
                <a:extLst>
                  <a:ext uri="{FF2B5EF4-FFF2-40B4-BE49-F238E27FC236}">
                    <a16:creationId xmlns:a16="http://schemas.microsoft.com/office/drawing/2014/main" id="{16599674-6DC9-4B83-855F-A247E3A40F05}"/>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707" name="圆角矩形 68644">
            <a:hlinkClick r:id="rId2" action="ppaction://hlinksldjump"/>
            <a:extLst>
              <a:ext uri="{FF2B5EF4-FFF2-40B4-BE49-F238E27FC236}">
                <a16:creationId xmlns:a16="http://schemas.microsoft.com/office/drawing/2014/main" id="{A0CE470A-0CEC-4518-8D13-D6CEF34F033A}"/>
              </a:ext>
            </a:extLst>
          </p:cNvPr>
          <p:cNvSpPr>
            <a:spLocks noChangeArrowheads="1"/>
          </p:cNvSpPr>
          <p:nvPr/>
        </p:nvSpPr>
        <p:spPr bwMode="auto">
          <a:xfrm>
            <a:off x="496888" y="2152650"/>
            <a:ext cx="2406650" cy="674688"/>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2708" name="文本框 68645">
            <a:hlinkClick r:id="rId2" action="ppaction://hlinksldjump"/>
            <a:extLst>
              <a:ext uri="{FF2B5EF4-FFF2-40B4-BE49-F238E27FC236}">
                <a16:creationId xmlns:a16="http://schemas.microsoft.com/office/drawing/2014/main" id="{49F2D3D6-B44F-46C2-B60D-D04A3FE45D27}"/>
              </a:ext>
            </a:extLst>
          </p:cNvPr>
          <p:cNvSpPr txBox="1">
            <a:spLocks noChangeArrowheads="1"/>
          </p:cNvSpPr>
          <p:nvPr/>
        </p:nvSpPr>
        <p:spPr bwMode="auto">
          <a:xfrm>
            <a:off x="611188" y="2278063"/>
            <a:ext cx="1979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黑体" panose="02010609060101010101" pitchFamily="49" charset="-122"/>
              </a:rPr>
              <a:t>构成及读写原理</a:t>
            </a:r>
            <a:endParaRPr lang="zh-CN" altLang="en-US" sz="2000" b="0"/>
          </a:p>
        </p:txBody>
      </p:sp>
      <p:grpSp>
        <p:nvGrpSpPr>
          <p:cNvPr id="72709" name="组合 68646">
            <a:extLst>
              <a:ext uri="{FF2B5EF4-FFF2-40B4-BE49-F238E27FC236}">
                <a16:creationId xmlns:a16="http://schemas.microsoft.com/office/drawing/2014/main" id="{E25A80FA-4446-47EE-8C74-2A55D45CFD72}"/>
              </a:ext>
            </a:extLst>
          </p:cNvPr>
          <p:cNvGrpSpPr>
            <a:grpSpLocks/>
          </p:cNvGrpSpPr>
          <p:nvPr/>
        </p:nvGrpSpPr>
        <p:grpSpPr bwMode="auto">
          <a:xfrm>
            <a:off x="250825" y="3213100"/>
            <a:ext cx="2879725" cy="720725"/>
            <a:chOff x="0" y="0"/>
            <a:chExt cx="4535" cy="1134"/>
          </a:xfrm>
        </p:grpSpPr>
        <p:sp>
          <p:nvSpPr>
            <p:cNvPr id="69671" name="圆角矩形 68647">
              <a:extLst>
                <a:ext uri="{FF2B5EF4-FFF2-40B4-BE49-F238E27FC236}">
                  <a16:creationId xmlns:a16="http://schemas.microsoft.com/office/drawing/2014/main" id="{EB8E4C93-04C9-784D-AF53-96A77EF452F9}"/>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2782" name="组合 68648">
              <a:extLst>
                <a:ext uri="{FF2B5EF4-FFF2-40B4-BE49-F238E27FC236}">
                  <a16:creationId xmlns:a16="http://schemas.microsoft.com/office/drawing/2014/main" id="{98EFF4BD-EF07-41B0-A8DB-E15DD436EF82}"/>
                </a:ext>
              </a:extLst>
            </p:cNvPr>
            <p:cNvGrpSpPr>
              <a:grpSpLocks/>
            </p:cNvGrpSpPr>
            <p:nvPr/>
          </p:nvGrpSpPr>
          <p:grpSpPr bwMode="auto">
            <a:xfrm>
              <a:off x="0" y="0"/>
              <a:ext cx="4535" cy="1134"/>
              <a:chOff x="0" y="0"/>
              <a:chExt cx="7000" cy="2322"/>
            </a:xfrm>
          </p:grpSpPr>
          <p:sp>
            <p:nvSpPr>
              <p:cNvPr id="72785" name="圆角矩形 68649">
                <a:extLst>
                  <a:ext uri="{FF2B5EF4-FFF2-40B4-BE49-F238E27FC236}">
                    <a16:creationId xmlns:a16="http://schemas.microsoft.com/office/drawing/2014/main" id="{5EE5476C-B893-43E0-A613-0F3C4DB4AF6B}"/>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2786" name="组合 68650">
                <a:extLst>
                  <a:ext uri="{FF2B5EF4-FFF2-40B4-BE49-F238E27FC236}">
                    <a16:creationId xmlns:a16="http://schemas.microsoft.com/office/drawing/2014/main" id="{90F77BAE-5652-4002-97DD-BDA577DC1ED8}"/>
                  </a:ext>
                </a:extLst>
              </p:cNvPr>
              <p:cNvGrpSpPr>
                <a:grpSpLocks/>
              </p:cNvGrpSpPr>
              <p:nvPr/>
            </p:nvGrpSpPr>
            <p:grpSpPr bwMode="auto">
              <a:xfrm>
                <a:off x="0" y="225"/>
                <a:ext cx="7000" cy="1935"/>
                <a:chOff x="0" y="0"/>
                <a:chExt cx="2800" cy="774"/>
              </a:xfrm>
            </p:grpSpPr>
            <p:sp>
              <p:nvSpPr>
                <p:cNvPr id="72787" name="直接连接符 68651">
                  <a:extLst>
                    <a:ext uri="{FF2B5EF4-FFF2-40B4-BE49-F238E27FC236}">
                      <a16:creationId xmlns:a16="http://schemas.microsoft.com/office/drawing/2014/main" id="{0CE2EDDD-3397-43BA-9913-8DF62FB40961}"/>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8" name="直接连接符 68652">
                  <a:extLst>
                    <a:ext uri="{FF2B5EF4-FFF2-40B4-BE49-F238E27FC236}">
                      <a16:creationId xmlns:a16="http://schemas.microsoft.com/office/drawing/2014/main" id="{01BF24C7-003F-48C5-8908-AD248ACB9E7C}"/>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9" name="直接连接符 68653">
                  <a:extLst>
                    <a:ext uri="{FF2B5EF4-FFF2-40B4-BE49-F238E27FC236}">
                      <a16:creationId xmlns:a16="http://schemas.microsoft.com/office/drawing/2014/main" id="{FA47145E-701D-42CD-A0CF-DBAD661E812C}"/>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0" name="直接连接符 68654">
                  <a:extLst>
                    <a:ext uri="{FF2B5EF4-FFF2-40B4-BE49-F238E27FC236}">
                      <a16:creationId xmlns:a16="http://schemas.microsoft.com/office/drawing/2014/main" id="{BB3B68A7-1D12-4B1D-85F4-5C279F16F0E1}"/>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1" name="直接连接符 68655">
                  <a:extLst>
                    <a:ext uri="{FF2B5EF4-FFF2-40B4-BE49-F238E27FC236}">
                      <a16:creationId xmlns:a16="http://schemas.microsoft.com/office/drawing/2014/main" id="{79959C5F-D722-49F8-82E3-1529DB67AFA9}"/>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2" name="直接连接符 68656">
                  <a:extLst>
                    <a:ext uri="{FF2B5EF4-FFF2-40B4-BE49-F238E27FC236}">
                      <a16:creationId xmlns:a16="http://schemas.microsoft.com/office/drawing/2014/main" id="{769F6AA5-69DC-45AB-BB7B-835AE5A8E958}"/>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3" name="直接连接符 68657">
                  <a:extLst>
                    <a:ext uri="{FF2B5EF4-FFF2-40B4-BE49-F238E27FC236}">
                      <a16:creationId xmlns:a16="http://schemas.microsoft.com/office/drawing/2014/main" id="{D4D16987-9160-4B9B-BB42-FE0ED077653E}"/>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4" name="直接连接符 68658">
                  <a:extLst>
                    <a:ext uri="{FF2B5EF4-FFF2-40B4-BE49-F238E27FC236}">
                      <a16:creationId xmlns:a16="http://schemas.microsoft.com/office/drawing/2014/main" id="{55187830-1D87-46E5-918F-4A813EEC67A5}"/>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5" name="直接连接符 68659">
                  <a:extLst>
                    <a:ext uri="{FF2B5EF4-FFF2-40B4-BE49-F238E27FC236}">
                      <a16:creationId xmlns:a16="http://schemas.microsoft.com/office/drawing/2014/main" id="{D66C8DD0-181B-4A4F-AE1D-1C5F935096BC}"/>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6" name="直接连接符 68660">
                  <a:extLst>
                    <a:ext uri="{FF2B5EF4-FFF2-40B4-BE49-F238E27FC236}">
                      <a16:creationId xmlns:a16="http://schemas.microsoft.com/office/drawing/2014/main" id="{103D1F5E-C6E3-46D6-80C0-25854ED709DB}"/>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7" name="直接连接符 68661">
                  <a:extLst>
                    <a:ext uri="{FF2B5EF4-FFF2-40B4-BE49-F238E27FC236}">
                      <a16:creationId xmlns:a16="http://schemas.microsoft.com/office/drawing/2014/main" id="{4A8AEEA8-B12B-4530-B357-B975CC9B794B}"/>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8" name="直接连接符 68662">
                  <a:extLst>
                    <a:ext uri="{FF2B5EF4-FFF2-40B4-BE49-F238E27FC236}">
                      <a16:creationId xmlns:a16="http://schemas.microsoft.com/office/drawing/2014/main" id="{C1757BF9-A2CE-474B-B9AB-A998B228C2FD}"/>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99" name="直接连接符 68663">
                  <a:extLst>
                    <a:ext uri="{FF2B5EF4-FFF2-40B4-BE49-F238E27FC236}">
                      <a16:creationId xmlns:a16="http://schemas.microsoft.com/office/drawing/2014/main" id="{D7BD0F0B-266E-44DB-8FB7-61A87CA5F41F}"/>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0" name="直接连接符 68664">
                  <a:extLst>
                    <a:ext uri="{FF2B5EF4-FFF2-40B4-BE49-F238E27FC236}">
                      <a16:creationId xmlns:a16="http://schemas.microsoft.com/office/drawing/2014/main" id="{6AAC0AE6-8C71-46D1-B881-FA354A225A9F}"/>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1" name="直接连接符 68665">
                  <a:extLst>
                    <a:ext uri="{FF2B5EF4-FFF2-40B4-BE49-F238E27FC236}">
                      <a16:creationId xmlns:a16="http://schemas.microsoft.com/office/drawing/2014/main" id="{4CD9AFE7-71A0-49FF-BB8A-C5177904B629}"/>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2" name="直接连接符 68666">
                  <a:extLst>
                    <a:ext uri="{FF2B5EF4-FFF2-40B4-BE49-F238E27FC236}">
                      <a16:creationId xmlns:a16="http://schemas.microsoft.com/office/drawing/2014/main" id="{E81FBD14-F6A2-47B5-A63B-860EEBF7D052}"/>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803" name="直接连接符 68667">
                  <a:extLst>
                    <a:ext uri="{FF2B5EF4-FFF2-40B4-BE49-F238E27FC236}">
                      <a16:creationId xmlns:a16="http://schemas.microsoft.com/office/drawing/2014/main" id="{CBD5F75F-CD4A-4F70-8E51-99D0FA94DFB8}"/>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783" name="圆角矩形 68668">
              <a:extLst>
                <a:ext uri="{FF2B5EF4-FFF2-40B4-BE49-F238E27FC236}">
                  <a16:creationId xmlns:a16="http://schemas.microsoft.com/office/drawing/2014/main" id="{9CD9B77F-22D8-4A21-BEDA-2E40E5551F22}"/>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2784" name="文本框 68669">
              <a:hlinkClick r:id="rId3" action="ppaction://hlinksldjump"/>
              <a:extLst>
                <a:ext uri="{FF2B5EF4-FFF2-40B4-BE49-F238E27FC236}">
                  <a16:creationId xmlns:a16="http://schemas.microsoft.com/office/drawing/2014/main" id="{03CCAD84-DA2A-41DF-9E82-41CAB06F9F34}"/>
                </a:ext>
              </a:extLst>
            </p:cNvPr>
            <p:cNvSpPr txBox="1">
              <a:spLocks noChangeArrowheads="1"/>
            </p:cNvSpPr>
            <p:nvPr/>
          </p:nvSpPr>
          <p:spPr bwMode="auto">
            <a:xfrm>
              <a:off x="1248" y="227"/>
              <a:ext cx="1906"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分    类</a:t>
              </a:r>
            </a:p>
          </p:txBody>
        </p:sp>
      </p:grpSp>
      <p:grpSp>
        <p:nvGrpSpPr>
          <p:cNvPr id="72710" name="组合 68670">
            <a:extLst>
              <a:ext uri="{FF2B5EF4-FFF2-40B4-BE49-F238E27FC236}">
                <a16:creationId xmlns:a16="http://schemas.microsoft.com/office/drawing/2014/main" id="{9DD07108-C244-48DE-8CCE-D1B8109B0D0B}"/>
              </a:ext>
            </a:extLst>
          </p:cNvPr>
          <p:cNvGrpSpPr>
            <a:grpSpLocks/>
          </p:cNvGrpSpPr>
          <p:nvPr/>
        </p:nvGrpSpPr>
        <p:grpSpPr bwMode="auto">
          <a:xfrm>
            <a:off x="250825" y="4294188"/>
            <a:ext cx="2879725" cy="719137"/>
            <a:chOff x="0" y="0"/>
            <a:chExt cx="4535" cy="1134"/>
          </a:xfrm>
        </p:grpSpPr>
        <p:sp>
          <p:nvSpPr>
            <p:cNvPr id="69695" name="圆角矩形 68671">
              <a:extLst>
                <a:ext uri="{FF2B5EF4-FFF2-40B4-BE49-F238E27FC236}">
                  <a16:creationId xmlns:a16="http://schemas.microsoft.com/office/drawing/2014/main" id="{45B27488-474B-E946-A7F7-3BAF6E694FBA}"/>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2759" name="组合 68672">
              <a:extLst>
                <a:ext uri="{FF2B5EF4-FFF2-40B4-BE49-F238E27FC236}">
                  <a16:creationId xmlns:a16="http://schemas.microsoft.com/office/drawing/2014/main" id="{5704F55D-2D47-47D7-83D0-589866BD6F53}"/>
                </a:ext>
              </a:extLst>
            </p:cNvPr>
            <p:cNvGrpSpPr>
              <a:grpSpLocks/>
            </p:cNvGrpSpPr>
            <p:nvPr/>
          </p:nvGrpSpPr>
          <p:grpSpPr bwMode="auto">
            <a:xfrm>
              <a:off x="0" y="0"/>
              <a:ext cx="4535" cy="1134"/>
              <a:chOff x="0" y="0"/>
              <a:chExt cx="7000" cy="2322"/>
            </a:xfrm>
          </p:grpSpPr>
          <p:sp>
            <p:nvSpPr>
              <p:cNvPr id="72762" name="圆角矩形 68673">
                <a:extLst>
                  <a:ext uri="{FF2B5EF4-FFF2-40B4-BE49-F238E27FC236}">
                    <a16:creationId xmlns:a16="http://schemas.microsoft.com/office/drawing/2014/main" id="{6A44EBE6-C5CB-4FFF-B2DE-2B305A034EDB}"/>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2763" name="组合 68674">
                <a:extLst>
                  <a:ext uri="{FF2B5EF4-FFF2-40B4-BE49-F238E27FC236}">
                    <a16:creationId xmlns:a16="http://schemas.microsoft.com/office/drawing/2014/main" id="{51878C78-E223-4277-B387-57CB021F45BD}"/>
                  </a:ext>
                </a:extLst>
              </p:cNvPr>
              <p:cNvGrpSpPr>
                <a:grpSpLocks/>
              </p:cNvGrpSpPr>
              <p:nvPr/>
            </p:nvGrpSpPr>
            <p:grpSpPr bwMode="auto">
              <a:xfrm>
                <a:off x="0" y="225"/>
                <a:ext cx="7000" cy="1935"/>
                <a:chOff x="0" y="0"/>
                <a:chExt cx="2800" cy="774"/>
              </a:xfrm>
            </p:grpSpPr>
            <p:sp>
              <p:nvSpPr>
                <p:cNvPr id="72764" name="直接连接符 68675">
                  <a:extLst>
                    <a:ext uri="{FF2B5EF4-FFF2-40B4-BE49-F238E27FC236}">
                      <a16:creationId xmlns:a16="http://schemas.microsoft.com/office/drawing/2014/main" id="{B9FE9906-5FDE-4CA4-B3FE-8831CFCE3EF7}"/>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5" name="直接连接符 68676">
                  <a:extLst>
                    <a:ext uri="{FF2B5EF4-FFF2-40B4-BE49-F238E27FC236}">
                      <a16:creationId xmlns:a16="http://schemas.microsoft.com/office/drawing/2014/main" id="{4CE19440-2593-4A2D-BBCA-A17BFD78EA86}"/>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6" name="直接连接符 68677">
                  <a:extLst>
                    <a:ext uri="{FF2B5EF4-FFF2-40B4-BE49-F238E27FC236}">
                      <a16:creationId xmlns:a16="http://schemas.microsoft.com/office/drawing/2014/main" id="{8B680CA4-9472-4CAC-8C31-624328DE86AC}"/>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7" name="直接连接符 68678">
                  <a:extLst>
                    <a:ext uri="{FF2B5EF4-FFF2-40B4-BE49-F238E27FC236}">
                      <a16:creationId xmlns:a16="http://schemas.microsoft.com/office/drawing/2014/main" id="{5BEF6F5A-3553-4B43-B89E-B73D99133965}"/>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8" name="直接连接符 68679">
                  <a:extLst>
                    <a:ext uri="{FF2B5EF4-FFF2-40B4-BE49-F238E27FC236}">
                      <a16:creationId xmlns:a16="http://schemas.microsoft.com/office/drawing/2014/main" id="{575DB61E-F8D5-4CF5-99F3-2FE6A0B0AFE1}"/>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69" name="直接连接符 68680">
                  <a:extLst>
                    <a:ext uri="{FF2B5EF4-FFF2-40B4-BE49-F238E27FC236}">
                      <a16:creationId xmlns:a16="http://schemas.microsoft.com/office/drawing/2014/main" id="{F339B1BB-0A26-4824-AB6B-A8E5269EFB9B}"/>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0" name="直接连接符 68681">
                  <a:extLst>
                    <a:ext uri="{FF2B5EF4-FFF2-40B4-BE49-F238E27FC236}">
                      <a16:creationId xmlns:a16="http://schemas.microsoft.com/office/drawing/2014/main" id="{2F65B5D6-F2C5-45E1-ADE0-D3FD3AC28C3E}"/>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1" name="直接连接符 68682">
                  <a:extLst>
                    <a:ext uri="{FF2B5EF4-FFF2-40B4-BE49-F238E27FC236}">
                      <a16:creationId xmlns:a16="http://schemas.microsoft.com/office/drawing/2014/main" id="{F1AF1C87-F1BE-471C-9B3A-D6B518251ABA}"/>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2" name="直接连接符 68683">
                  <a:extLst>
                    <a:ext uri="{FF2B5EF4-FFF2-40B4-BE49-F238E27FC236}">
                      <a16:creationId xmlns:a16="http://schemas.microsoft.com/office/drawing/2014/main" id="{DEAC80BE-27F3-4B10-ADDD-DEE5D20FCCFC}"/>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3" name="直接连接符 68684">
                  <a:extLst>
                    <a:ext uri="{FF2B5EF4-FFF2-40B4-BE49-F238E27FC236}">
                      <a16:creationId xmlns:a16="http://schemas.microsoft.com/office/drawing/2014/main" id="{0D637D9E-534A-4324-B114-EFF932F20533}"/>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4" name="直接连接符 68685">
                  <a:extLst>
                    <a:ext uri="{FF2B5EF4-FFF2-40B4-BE49-F238E27FC236}">
                      <a16:creationId xmlns:a16="http://schemas.microsoft.com/office/drawing/2014/main" id="{1DCA594F-5484-457D-A38E-A0DBC426C97D}"/>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5" name="直接连接符 68686">
                  <a:extLst>
                    <a:ext uri="{FF2B5EF4-FFF2-40B4-BE49-F238E27FC236}">
                      <a16:creationId xmlns:a16="http://schemas.microsoft.com/office/drawing/2014/main" id="{CB4A486C-6726-4FE2-AA10-F398E2D2F8D8}"/>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6" name="直接连接符 68687">
                  <a:extLst>
                    <a:ext uri="{FF2B5EF4-FFF2-40B4-BE49-F238E27FC236}">
                      <a16:creationId xmlns:a16="http://schemas.microsoft.com/office/drawing/2014/main" id="{C66ECCD6-F74C-4C27-8E90-B10FC2C0B534}"/>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7" name="直接连接符 68688">
                  <a:extLst>
                    <a:ext uri="{FF2B5EF4-FFF2-40B4-BE49-F238E27FC236}">
                      <a16:creationId xmlns:a16="http://schemas.microsoft.com/office/drawing/2014/main" id="{EFAE7853-9C30-47D7-A958-530BDB77C29A}"/>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8" name="直接连接符 68689">
                  <a:extLst>
                    <a:ext uri="{FF2B5EF4-FFF2-40B4-BE49-F238E27FC236}">
                      <a16:creationId xmlns:a16="http://schemas.microsoft.com/office/drawing/2014/main" id="{A2BF1F92-76F2-4400-8017-C7C10F4EED6F}"/>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79" name="直接连接符 68690">
                  <a:extLst>
                    <a:ext uri="{FF2B5EF4-FFF2-40B4-BE49-F238E27FC236}">
                      <a16:creationId xmlns:a16="http://schemas.microsoft.com/office/drawing/2014/main" id="{CD2F5128-7E7E-4218-AD7E-E78748F19248}"/>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80" name="直接连接符 68691">
                  <a:extLst>
                    <a:ext uri="{FF2B5EF4-FFF2-40B4-BE49-F238E27FC236}">
                      <a16:creationId xmlns:a16="http://schemas.microsoft.com/office/drawing/2014/main" id="{EC9008EE-9F55-4ED2-ADAA-945C9FC98DE3}"/>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760" name="圆角矩形 68692">
              <a:hlinkClick r:id="rId4" action="ppaction://hlinksldjump"/>
              <a:extLst>
                <a:ext uri="{FF2B5EF4-FFF2-40B4-BE49-F238E27FC236}">
                  <a16:creationId xmlns:a16="http://schemas.microsoft.com/office/drawing/2014/main" id="{37E00088-3DCD-4AF3-AEA8-DD3B26E99714}"/>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2000" b="0"/>
            </a:p>
          </p:txBody>
        </p:sp>
        <p:sp>
          <p:nvSpPr>
            <p:cNvPr id="72761" name="文本框 68693">
              <a:hlinkClick r:id="rId4" action="ppaction://hlinksldjump"/>
              <a:extLst>
                <a:ext uri="{FF2B5EF4-FFF2-40B4-BE49-F238E27FC236}">
                  <a16:creationId xmlns:a16="http://schemas.microsoft.com/office/drawing/2014/main" id="{A518C74A-2EE7-4CB2-B8B4-E26E8DC61422}"/>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黑体" panose="02010609060101010101" pitchFamily="49" charset="-122"/>
                  <a:ea typeface="黑体" panose="02010609060101010101" pitchFamily="49" charset="-122"/>
                </a:rPr>
                <a:t>光    驱</a:t>
              </a:r>
              <a:endParaRPr lang="zh-CN" altLang="en-US" sz="2000" b="0"/>
            </a:p>
          </p:txBody>
        </p:sp>
      </p:grpSp>
      <p:sp>
        <p:nvSpPr>
          <p:cNvPr id="72711" name="文本框 1">
            <a:extLst>
              <a:ext uri="{FF2B5EF4-FFF2-40B4-BE49-F238E27FC236}">
                <a16:creationId xmlns:a16="http://schemas.microsoft.com/office/drawing/2014/main" id="{4A4ADB00-7122-4DC0-AE31-112416C63D4B}"/>
              </a:ext>
            </a:extLst>
          </p:cNvPr>
          <p:cNvSpPr txBox="1">
            <a:spLocks noChangeArrowheads="1"/>
          </p:cNvSpPr>
          <p:nvPr/>
        </p:nvSpPr>
        <p:spPr bwMode="auto">
          <a:xfrm>
            <a:off x="2959100" y="2474913"/>
            <a:ext cx="532765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磁光盘又叫</a:t>
            </a:r>
            <a:r>
              <a:rPr lang="en-US" altLang="zh-CN" b="0">
                <a:latin typeface="微软雅黑" panose="020B0503020204020204" pitchFamily="34" charset="-122"/>
                <a:ea typeface="微软雅黑" panose="020B0503020204020204" pitchFamily="34" charset="-122"/>
              </a:rPr>
              <a:t>MO</a:t>
            </a:r>
            <a:r>
              <a:rPr lang="zh-CN" altLang="en-US" b="0">
                <a:latin typeface="微软雅黑" panose="020B0503020204020204" pitchFamily="34" charset="-122"/>
                <a:ea typeface="微软雅黑" panose="020B0503020204020204" pitchFamily="34" charset="-122"/>
              </a:rPr>
              <a:t>光盘（</a:t>
            </a:r>
            <a:r>
              <a:rPr lang="en-US" altLang="zh-CN" b="0">
                <a:latin typeface="微软雅黑" panose="020B0503020204020204" pitchFamily="34" charset="-122"/>
                <a:ea typeface="微软雅黑" panose="020B0503020204020204" pitchFamily="34" charset="-122"/>
              </a:rPr>
              <a:t>magneto-optical disc</a:t>
            </a:r>
            <a:r>
              <a:rPr lang="zh-CN" altLang="en-US" b="0">
                <a:latin typeface="微软雅黑" panose="020B0503020204020204" pitchFamily="34" charset="-122"/>
                <a:ea typeface="微软雅黑" panose="020B0503020204020204" pitchFamily="34" charset="-122"/>
              </a:rPr>
              <a:t>）。</a:t>
            </a:r>
            <a:endParaRPr lang="en-US" altLang="zh-CN"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磁光盘从</a:t>
            </a:r>
            <a:r>
              <a:rPr lang="en-US" altLang="zh-CN" b="0">
                <a:latin typeface="微软雅黑" panose="020B0503020204020204" pitchFamily="34" charset="-122"/>
                <a:ea typeface="微软雅黑" panose="020B0503020204020204" pitchFamily="34" charset="-122"/>
              </a:rPr>
              <a:t>80</a:t>
            </a:r>
            <a:r>
              <a:rPr lang="zh-CN" altLang="en-US" b="0">
                <a:latin typeface="微软雅黑" panose="020B0503020204020204" pitchFamily="34" charset="-122"/>
                <a:ea typeface="微软雅黑" panose="020B0503020204020204" pitchFamily="34" charset="-122"/>
              </a:rPr>
              <a:t>年代初开始研制，</a:t>
            </a:r>
            <a:r>
              <a:rPr lang="en-US" altLang="zh-CN" b="0">
                <a:latin typeface="微软雅黑" panose="020B0503020204020204" pitchFamily="34" charset="-122"/>
                <a:ea typeface="微软雅黑" panose="020B0503020204020204" pitchFamily="34" charset="-122"/>
              </a:rPr>
              <a:t>1989</a:t>
            </a:r>
            <a:r>
              <a:rPr lang="zh-CN" altLang="en-US" b="0">
                <a:latin typeface="微软雅黑" panose="020B0503020204020204" pitchFamily="34" charset="-122"/>
                <a:ea typeface="微软雅黑" panose="020B0503020204020204" pitchFamily="34" charset="-122"/>
              </a:rPr>
              <a:t>年投入使用，是传统的磁盘技术与现代的光学技术结合的产物，具有体积小、携带方便、容量大等优点。</a:t>
            </a:r>
          </a:p>
          <a:p>
            <a:pPr eaLnBrk="1" hangingPunct="1">
              <a:lnSpc>
                <a:spcPct val="150000"/>
              </a:lnSpc>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nvGrpSpPr>
          <p:cNvPr id="72712" name="组合 65591">
            <a:extLst>
              <a:ext uri="{FF2B5EF4-FFF2-40B4-BE49-F238E27FC236}">
                <a16:creationId xmlns:a16="http://schemas.microsoft.com/office/drawing/2014/main" id="{ED6C17DA-238C-4D0D-96B7-EF485269B538}"/>
              </a:ext>
            </a:extLst>
          </p:cNvPr>
          <p:cNvGrpSpPr>
            <a:grpSpLocks/>
          </p:cNvGrpSpPr>
          <p:nvPr/>
        </p:nvGrpSpPr>
        <p:grpSpPr bwMode="auto">
          <a:xfrm>
            <a:off x="250825" y="5284788"/>
            <a:ext cx="2879725" cy="719137"/>
            <a:chOff x="0" y="0"/>
            <a:chExt cx="4535" cy="1134"/>
          </a:xfrm>
        </p:grpSpPr>
        <p:sp>
          <p:nvSpPr>
            <p:cNvPr id="94" name="圆角矩形 65592">
              <a:extLst>
                <a:ext uri="{FF2B5EF4-FFF2-40B4-BE49-F238E27FC236}">
                  <a16:creationId xmlns:a16="http://schemas.microsoft.com/office/drawing/2014/main" id="{FD58337F-967E-1D45-B015-5CCE9EBDBB3F}"/>
                </a:ext>
              </a:extLst>
            </p:cNvPr>
            <p:cNvSpPr>
              <a:spLocks noChangeArrowheads="1"/>
            </p:cNvSpPr>
            <p:nvPr/>
          </p:nvSpPr>
          <p:spPr bwMode="auto">
            <a:xfrm>
              <a:off x="153" y="0"/>
              <a:ext cx="4222" cy="1124"/>
            </a:xfrm>
            <a:prstGeom prst="roundRect">
              <a:avLst>
                <a:gd name="adj" fmla="val 50000"/>
              </a:avLst>
            </a:prstGeom>
            <a:gradFill rotWithShape="0">
              <a:gsLst>
                <a:gs pos="0">
                  <a:srgbClr val="576869"/>
                </a:gs>
                <a:gs pos="50000">
                  <a:schemeClr val="accent1"/>
                </a:gs>
                <a:gs pos="100000">
                  <a:srgbClr val="576869"/>
                </a:gs>
              </a:gsLst>
              <a:lin ang="5400000" scaled="1"/>
            </a:gradFill>
            <a:ln>
              <a:noFill/>
            </a:ln>
            <a:extLst>
              <a:ext uri="{91240B29-F687-4F45-9708-019B960494DF}">
                <a14:hiddenLine xmlns:a14="http://schemas.microsoft.com/office/drawing/2010/main" w="9525">
                  <a:solidFill>
                    <a:srgbClr val="000000"/>
                  </a:solidFill>
                  <a:round/>
                </a14:hiddenLine>
              </a:ext>
            </a:extLst>
          </p:spPr>
          <p:txBody>
            <a:bodyPr/>
            <a:lstStyle/>
            <a:p>
              <a:pPr eaLnBrk="1" hangingPunct="1">
                <a:buFont typeface="Arial" panose="020B0604020202020204" pitchFamily="34" charset="0"/>
                <a:buNone/>
                <a:defRPr/>
              </a:pPr>
              <a:endParaRPr lang="zh-CN" altLang="en-US" b="0"/>
            </a:p>
          </p:txBody>
        </p:sp>
        <p:grpSp>
          <p:nvGrpSpPr>
            <p:cNvPr id="72736" name="组合 65593">
              <a:extLst>
                <a:ext uri="{FF2B5EF4-FFF2-40B4-BE49-F238E27FC236}">
                  <a16:creationId xmlns:a16="http://schemas.microsoft.com/office/drawing/2014/main" id="{3FE004C1-31D4-436C-B7B0-B727155A9651}"/>
                </a:ext>
              </a:extLst>
            </p:cNvPr>
            <p:cNvGrpSpPr>
              <a:grpSpLocks/>
            </p:cNvGrpSpPr>
            <p:nvPr/>
          </p:nvGrpSpPr>
          <p:grpSpPr bwMode="auto">
            <a:xfrm>
              <a:off x="0" y="0"/>
              <a:ext cx="4535" cy="1134"/>
              <a:chOff x="0" y="0"/>
              <a:chExt cx="7000" cy="2322"/>
            </a:xfrm>
          </p:grpSpPr>
          <p:sp>
            <p:nvSpPr>
              <p:cNvPr id="72739" name="圆角矩形 65594">
                <a:extLst>
                  <a:ext uri="{FF2B5EF4-FFF2-40B4-BE49-F238E27FC236}">
                    <a16:creationId xmlns:a16="http://schemas.microsoft.com/office/drawing/2014/main" id="{F010112B-668E-4F17-8F38-F2F50D6A75FB}"/>
                  </a:ext>
                </a:extLst>
              </p:cNvPr>
              <p:cNvSpPr>
                <a:spLocks noChangeArrowheads="1"/>
              </p:cNvSpPr>
              <p:nvPr/>
            </p:nvSpPr>
            <p:spPr bwMode="auto">
              <a:xfrm>
                <a:off x="515" y="0"/>
                <a:ext cx="5993" cy="2322"/>
              </a:xfrm>
              <a:prstGeom prst="roundRect">
                <a:avLst>
                  <a:gd name="adj" fmla="val 16667"/>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grpSp>
            <p:nvGrpSpPr>
              <p:cNvPr id="72740" name="组合 65595">
                <a:extLst>
                  <a:ext uri="{FF2B5EF4-FFF2-40B4-BE49-F238E27FC236}">
                    <a16:creationId xmlns:a16="http://schemas.microsoft.com/office/drawing/2014/main" id="{539471FA-804B-4CBE-B56C-B3898D0F56F1}"/>
                  </a:ext>
                </a:extLst>
              </p:cNvPr>
              <p:cNvGrpSpPr>
                <a:grpSpLocks/>
              </p:cNvGrpSpPr>
              <p:nvPr/>
            </p:nvGrpSpPr>
            <p:grpSpPr bwMode="auto">
              <a:xfrm>
                <a:off x="0" y="225"/>
                <a:ext cx="7000" cy="1935"/>
                <a:chOff x="0" y="0"/>
                <a:chExt cx="2800" cy="774"/>
              </a:xfrm>
            </p:grpSpPr>
            <p:sp>
              <p:nvSpPr>
                <p:cNvPr id="72741" name="直接连接符 65596">
                  <a:extLst>
                    <a:ext uri="{FF2B5EF4-FFF2-40B4-BE49-F238E27FC236}">
                      <a16:creationId xmlns:a16="http://schemas.microsoft.com/office/drawing/2014/main" id="{82B80A48-7090-4BE9-AC63-31014DF809CD}"/>
                    </a:ext>
                  </a:extLst>
                </p:cNvPr>
                <p:cNvSpPr>
                  <a:spLocks noChangeShapeType="1"/>
                </p:cNvSpPr>
                <p:nvPr/>
              </p:nvSpPr>
              <p:spPr bwMode="auto">
                <a:xfrm>
                  <a:off x="186" y="0"/>
                  <a:ext cx="243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2" name="直接连接符 65597">
                  <a:extLst>
                    <a:ext uri="{FF2B5EF4-FFF2-40B4-BE49-F238E27FC236}">
                      <a16:creationId xmlns:a16="http://schemas.microsoft.com/office/drawing/2014/main" id="{824910DB-AF97-4DE2-B312-24C35EDA1F96}"/>
                    </a:ext>
                  </a:extLst>
                </p:cNvPr>
                <p:cNvSpPr>
                  <a:spLocks noChangeShapeType="1"/>
                </p:cNvSpPr>
                <p:nvPr/>
              </p:nvSpPr>
              <p:spPr bwMode="auto">
                <a:xfrm>
                  <a:off x="132" y="48"/>
                  <a:ext cx="2536"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3" name="直接连接符 65598">
                  <a:extLst>
                    <a:ext uri="{FF2B5EF4-FFF2-40B4-BE49-F238E27FC236}">
                      <a16:creationId xmlns:a16="http://schemas.microsoft.com/office/drawing/2014/main" id="{57F2A120-28D5-4547-8D71-7B514E26E40E}"/>
                    </a:ext>
                  </a:extLst>
                </p:cNvPr>
                <p:cNvSpPr>
                  <a:spLocks noChangeShapeType="1"/>
                </p:cNvSpPr>
                <p:nvPr/>
              </p:nvSpPr>
              <p:spPr bwMode="auto">
                <a:xfrm>
                  <a:off x="90" y="96"/>
                  <a:ext cx="262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4" name="直接连接符 65599">
                  <a:extLst>
                    <a:ext uri="{FF2B5EF4-FFF2-40B4-BE49-F238E27FC236}">
                      <a16:creationId xmlns:a16="http://schemas.microsoft.com/office/drawing/2014/main" id="{234F6787-53C9-4845-8264-05BD38BEA5CE}"/>
                    </a:ext>
                  </a:extLst>
                </p:cNvPr>
                <p:cNvSpPr>
                  <a:spLocks noChangeShapeType="1"/>
                </p:cNvSpPr>
                <p:nvPr/>
              </p:nvSpPr>
              <p:spPr bwMode="auto">
                <a:xfrm>
                  <a:off x="60" y="144"/>
                  <a:ext cx="268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5" name="直接连接符 65600">
                  <a:extLst>
                    <a:ext uri="{FF2B5EF4-FFF2-40B4-BE49-F238E27FC236}">
                      <a16:creationId xmlns:a16="http://schemas.microsoft.com/office/drawing/2014/main" id="{944D52C1-53A5-43CB-B305-133806BB2FFE}"/>
                    </a:ext>
                  </a:extLst>
                </p:cNvPr>
                <p:cNvSpPr>
                  <a:spLocks noChangeShapeType="1"/>
                </p:cNvSpPr>
                <p:nvPr/>
              </p:nvSpPr>
              <p:spPr bwMode="auto">
                <a:xfrm>
                  <a:off x="39" y="192"/>
                  <a:ext cx="2728"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6" name="直接连接符 65601">
                  <a:extLst>
                    <a:ext uri="{FF2B5EF4-FFF2-40B4-BE49-F238E27FC236}">
                      <a16:creationId xmlns:a16="http://schemas.microsoft.com/office/drawing/2014/main" id="{664EB50E-C6C7-44CB-B19F-7E613E930008}"/>
                    </a:ext>
                  </a:extLst>
                </p:cNvPr>
                <p:cNvSpPr>
                  <a:spLocks noChangeShapeType="1"/>
                </p:cNvSpPr>
                <p:nvPr/>
              </p:nvSpPr>
              <p:spPr bwMode="auto">
                <a:xfrm>
                  <a:off x="18" y="240"/>
                  <a:ext cx="2767"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7" name="直接连接符 65602">
                  <a:extLst>
                    <a:ext uri="{FF2B5EF4-FFF2-40B4-BE49-F238E27FC236}">
                      <a16:creationId xmlns:a16="http://schemas.microsoft.com/office/drawing/2014/main" id="{A7D64B8D-BF84-43DD-9383-41074CBDFD5F}"/>
                    </a:ext>
                  </a:extLst>
                </p:cNvPr>
                <p:cNvSpPr>
                  <a:spLocks noChangeShapeType="1"/>
                </p:cNvSpPr>
                <p:nvPr/>
              </p:nvSpPr>
              <p:spPr bwMode="auto">
                <a:xfrm>
                  <a:off x="3" y="288"/>
                  <a:ext cx="279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8" name="直接连接符 65603">
                  <a:extLst>
                    <a:ext uri="{FF2B5EF4-FFF2-40B4-BE49-F238E27FC236}">
                      <a16:creationId xmlns:a16="http://schemas.microsoft.com/office/drawing/2014/main" id="{BB8253CD-D9F6-44A1-AE52-7B44F975CCB7}"/>
                    </a:ext>
                  </a:extLst>
                </p:cNvPr>
                <p:cNvSpPr>
                  <a:spLocks noChangeShapeType="1"/>
                </p:cNvSpPr>
                <p:nvPr/>
              </p:nvSpPr>
              <p:spPr bwMode="auto">
                <a:xfrm>
                  <a:off x="0" y="336"/>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49" name="直接连接符 65604">
                  <a:extLst>
                    <a:ext uri="{FF2B5EF4-FFF2-40B4-BE49-F238E27FC236}">
                      <a16:creationId xmlns:a16="http://schemas.microsoft.com/office/drawing/2014/main" id="{A87E1D95-8E07-4181-B251-0F916C130DA6}"/>
                    </a:ext>
                  </a:extLst>
                </p:cNvPr>
                <p:cNvSpPr>
                  <a:spLocks noChangeShapeType="1"/>
                </p:cNvSpPr>
                <p:nvPr/>
              </p:nvSpPr>
              <p:spPr bwMode="auto">
                <a:xfrm>
                  <a:off x="0" y="384"/>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0" name="直接连接符 65605">
                  <a:extLst>
                    <a:ext uri="{FF2B5EF4-FFF2-40B4-BE49-F238E27FC236}">
                      <a16:creationId xmlns:a16="http://schemas.microsoft.com/office/drawing/2014/main" id="{78538E72-6B99-49CD-8CB2-31A318FFA896}"/>
                    </a:ext>
                  </a:extLst>
                </p:cNvPr>
                <p:cNvSpPr>
                  <a:spLocks noChangeShapeType="1"/>
                </p:cNvSpPr>
                <p:nvPr/>
              </p:nvSpPr>
              <p:spPr bwMode="auto">
                <a:xfrm>
                  <a:off x="0" y="432"/>
                  <a:ext cx="280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1" name="直接连接符 65606">
                  <a:extLst>
                    <a:ext uri="{FF2B5EF4-FFF2-40B4-BE49-F238E27FC236}">
                      <a16:creationId xmlns:a16="http://schemas.microsoft.com/office/drawing/2014/main" id="{65E5A26C-C527-483C-BBC5-D69B7E4CF35C}"/>
                    </a:ext>
                  </a:extLst>
                </p:cNvPr>
                <p:cNvSpPr>
                  <a:spLocks noChangeShapeType="1"/>
                </p:cNvSpPr>
                <p:nvPr/>
              </p:nvSpPr>
              <p:spPr bwMode="auto">
                <a:xfrm>
                  <a:off x="15" y="480"/>
                  <a:ext cx="2770"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2" name="直接连接符 65607">
                  <a:extLst>
                    <a:ext uri="{FF2B5EF4-FFF2-40B4-BE49-F238E27FC236}">
                      <a16:creationId xmlns:a16="http://schemas.microsoft.com/office/drawing/2014/main" id="{AFF1972F-D3CA-43AC-81D6-01687474DD91}"/>
                    </a:ext>
                  </a:extLst>
                </p:cNvPr>
                <p:cNvSpPr>
                  <a:spLocks noChangeShapeType="1"/>
                </p:cNvSpPr>
                <p:nvPr/>
              </p:nvSpPr>
              <p:spPr bwMode="auto">
                <a:xfrm>
                  <a:off x="30" y="528"/>
                  <a:ext cx="274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3" name="直接连接符 65608">
                  <a:extLst>
                    <a:ext uri="{FF2B5EF4-FFF2-40B4-BE49-F238E27FC236}">
                      <a16:creationId xmlns:a16="http://schemas.microsoft.com/office/drawing/2014/main" id="{802B0C45-0BA3-498A-B580-AF237849DEAA}"/>
                    </a:ext>
                  </a:extLst>
                </p:cNvPr>
                <p:cNvSpPr>
                  <a:spLocks noChangeShapeType="1"/>
                </p:cNvSpPr>
                <p:nvPr/>
              </p:nvSpPr>
              <p:spPr bwMode="auto">
                <a:xfrm>
                  <a:off x="48" y="576"/>
                  <a:ext cx="270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4" name="直接连接符 65609">
                  <a:extLst>
                    <a:ext uri="{FF2B5EF4-FFF2-40B4-BE49-F238E27FC236}">
                      <a16:creationId xmlns:a16="http://schemas.microsoft.com/office/drawing/2014/main" id="{569D16C5-990E-4F53-BEC7-1EE682C98BF7}"/>
                    </a:ext>
                  </a:extLst>
                </p:cNvPr>
                <p:cNvSpPr>
                  <a:spLocks noChangeShapeType="1"/>
                </p:cNvSpPr>
                <p:nvPr/>
              </p:nvSpPr>
              <p:spPr bwMode="auto">
                <a:xfrm>
                  <a:off x="81" y="630"/>
                  <a:ext cx="26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5" name="直接连接符 65610">
                  <a:extLst>
                    <a:ext uri="{FF2B5EF4-FFF2-40B4-BE49-F238E27FC236}">
                      <a16:creationId xmlns:a16="http://schemas.microsoft.com/office/drawing/2014/main" id="{C8073F21-F768-4517-A872-801DB0142C89}"/>
                    </a:ext>
                  </a:extLst>
                </p:cNvPr>
                <p:cNvSpPr>
                  <a:spLocks noChangeShapeType="1"/>
                </p:cNvSpPr>
                <p:nvPr/>
              </p:nvSpPr>
              <p:spPr bwMode="auto">
                <a:xfrm>
                  <a:off x="117" y="678"/>
                  <a:ext cx="2563"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6" name="直接连接符 65611">
                  <a:extLst>
                    <a:ext uri="{FF2B5EF4-FFF2-40B4-BE49-F238E27FC236}">
                      <a16:creationId xmlns:a16="http://schemas.microsoft.com/office/drawing/2014/main" id="{63A17764-5EBD-44B0-BD75-32AAA8F66C66}"/>
                    </a:ext>
                  </a:extLst>
                </p:cNvPr>
                <p:cNvSpPr>
                  <a:spLocks noChangeShapeType="1"/>
                </p:cNvSpPr>
                <p:nvPr/>
              </p:nvSpPr>
              <p:spPr bwMode="auto">
                <a:xfrm>
                  <a:off x="168" y="726"/>
                  <a:ext cx="246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757" name="直接连接符 65612">
                  <a:extLst>
                    <a:ext uri="{FF2B5EF4-FFF2-40B4-BE49-F238E27FC236}">
                      <a16:creationId xmlns:a16="http://schemas.microsoft.com/office/drawing/2014/main" id="{805BECA2-D8BD-4FB1-8327-5753692E5AB4}"/>
                    </a:ext>
                  </a:extLst>
                </p:cNvPr>
                <p:cNvSpPr>
                  <a:spLocks noChangeShapeType="1"/>
                </p:cNvSpPr>
                <p:nvPr/>
              </p:nvSpPr>
              <p:spPr bwMode="auto">
                <a:xfrm>
                  <a:off x="231" y="774"/>
                  <a:ext cx="2341" cy="0"/>
                </a:xfrm>
                <a:prstGeom prst="line">
                  <a:avLst/>
                </a:prstGeom>
                <a:noFill/>
                <a:ln w="1270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72737" name="圆角矩形 65613">
              <a:hlinkClick r:id="rId4" action="ppaction://hlinksldjump"/>
              <a:extLst>
                <a:ext uri="{FF2B5EF4-FFF2-40B4-BE49-F238E27FC236}">
                  <a16:creationId xmlns:a16="http://schemas.microsoft.com/office/drawing/2014/main" id="{19353546-C663-4709-8EA5-14BCD6DDAA4F}"/>
                </a:ext>
              </a:extLst>
            </p:cNvPr>
            <p:cNvSpPr>
              <a:spLocks noChangeArrowheads="1"/>
            </p:cNvSpPr>
            <p:nvPr/>
          </p:nvSpPr>
          <p:spPr bwMode="auto">
            <a:xfrm>
              <a:off x="388" y="29"/>
              <a:ext cx="3789" cy="1064"/>
            </a:xfrm>
            <a:prstGeom prst="roundRect">
              <a:avLst>
                <a:gd name="adj" fmla="val 16667"/>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b="0"/>
            </a:p>
          </p:txBody>
        </p:sp>
        <p:sp>
          <p:nvSpPr>
            <p:cNvPr id="72738" name="文本框 65614">
              <a:hlinkClick r:id="rId5" action="ppaction://hlinksldjump"/>
              <a:extLst>
                <a:ext uri="{FF2B5EF4-FFF2-40B4-BE49-F238E27FC236}">
                  <a16:creationId xmlns:a16="http://schemas.microsoft.com/office/drawing/2014/main" id="{DF1C6CF5-F383-4D07-A37C-1789B04D2F51}"/>
                </a:ext>
              </a:extLst>
            </p:cNvPr>
            <p:cNvSpPr txBox="1">
              <a:spLocks noChangeArrowheads="1"/>
            </p:cNvSpPr>
            <p:nvPr/>
          </p:nvSpPr>
          <p:spPr bwMode="auto">
            <a:xfrm>
              <a:off x="1248" y="234"/>
              <a:ext cx="1906"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solidFill>
                    <a:srgbClr val="FF0000"/>
                  </a:solidFill>
                  <a:latin typeface="黑体" panose="02010609060101010101" pitchFamily="49" charset="-122"/>
                  <a:ea typeface="黑体" panose="02010609060101010101" pitchFamily="49" charset="-122"/>
                </a:rPr>
                <a:t>磁 光 盘</a:t>
              </a:r>
            </a:p>
          </p:txBody>
        </p:sp>
      </p:grpSp>
      <p:grpSp>
        <p:nvGrpSpPr>
          <p:cNvPr id="72713" name="组合 8">
            <a:extLst>
              <a:ext uri="{FF2B5EF4-FFF2-40B4-BE49-F238E27FC236}">
                <a16:creationId xmlns:a16="http://schemas.microsoft.com/office/drawing/2014/main" id="{A7DAE3AD-A926-4AB2-92F5-1C73AD5BAF32}"/>
              </a:ext>
            </a:extLst>
          </p:cNvPr>
          <p:cNvGrpSpPr>
            <a:grpSpLocks/>
          </p:cNvGrpSpPr>
          <p:nvPr/>
        </p:nvGrpSpPr>
        <p:grpSpPr bwMode="auto">
          <a:xfrm>
            <a:off x="8526463" y="3552825"/>
            <a:ext cx="504825" cy="504825"/>
            <a:chOff x="8521417" y="2709863"/>
            <a:chExt cx="504056" cy="504056"/>
          </a:xfrm>
        </p:grpSpPr>
        <p:sp>
          <p:nvSpPr>
            <p:cNvPr id="119" name="椭圆 118">
              <a:extLst>
                <a:ext uri="{FF2B5EF4-FFF2-40B4-BE49-F238E27FC236}">
                  <a16:creationId xmlns:a16="http://schemas.microsoft.com/office/drawing/2014/main" id="{AF1A3525-C96C-1347-8004-95B6E0A5F69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0" name="椭圆 119">
              <a:extLst>
                <a:ext uri="{FF2B5EF4-FFF2-40B4-BE49-F238E27FC236}">
                  <a16:creationId xmlns:a16="http://schemas.microsoft.com/office/drawing/2014/main" id="{A9F3BFB2-BDB2-2047-89D7-88A253096977}"/>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1" name="上箭头 5155">
              <a:hlinkClick r:id="rId6" action="ppaction://hlinksldjump" tooltip="下一个知识点"/>
              <a:extLst>
                <a:ext uri="{FF2B5EF4-FFF2-40B4-BE49-F238E27FC236}">
                  <a16:creationId xmlns:a16="http://schemas.microsoft.com/office/drawing/2014/main" id="{3707ED6C-28B0-8847-AB78-7C9C3F31EE2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2714" name="组合 23">
            <a:extLst>
              <a:ext uri="{FF2B5EF4-FFF2-40B4-BE49-F238E27FC236}">
                <a16:creationId xmlns:a16="http://schemas.microsoft.com/office/drawing/2014/main" id="{1CB3F5CD-CE69-46C4-82BB-6C8E0C1A0E24}"/>
              </a:ext>
            </a:extLst>
          </p:cNvPr>
          <p:cNvGrpSpPr>
            <a:grpSpLocks/>
          </p:cNvGrpSpPr>
          <p:nvPr/>
        </p:nvGrpSpPr>
        <p:grpSpPr bwMode="auto">
          <a:xfrm>
            <a:off x="8526463" y="4364038"/>
            <a:ext cx="504825" cy="504825"/>
            <a:chOff x="8432678" y="1661126"/>
            <a:chExt cx="504056" cy="504056"/>
          </a:xfrm>
        </p:grpSpPr>
        <p:sp>
          <p:nvSpPr>
            <p:cNvPr id="124" name="椭圆 123">
              <a:extLst>
                <a:ext uri="{FF2B5EF4-FFF2-40B4-BE49-F238E27FC236}">
                  <a16:creationId xmlns:a16="http://schemas.microsoft.com/office/drawing/2014/main" id="{D2F62588-9888-7D48-A9F4-5AEF16A8F71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25" name="上箭头 5155">
              <a:hlinkClick r:id="rId7" action="ppaction://hlinksldjump" tooltip="返回知识点目录"/>
              <a:extLst>
                <a:ext uri="{FF2B5EF4-FFF2-40B4-BE49-F238E27FC236}">
                  <a16:creationId xmlns:a16="http://schemas.microsoft.com/office/drawing/2014/main" id="{41B1D0E8-0E28-BC44-ACFF-608F2784A80B}"/>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26" name="椭圆 125">
              <a:extLst>
                <a:ext uri="{FF2B5EF4-FFF2-40B4-BE49-F238E27FC236}">
                  <a16:creationId xmlns:a16="http://schemas.microsoft.com/office/drawing/2014/main" id="{2AD99EDA-7B12-8649-95FF-24F9D6F9ECF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2715" name="组合 14">
            <a:extLst>
              <a:ext uri="{FF2B5EF4-FFF2-40B4-BE49-F238E27FC236}">
                <a16:creationId xmlns:a16="http://schemas.microsoft.com/office/drawing/2014/main" id="{E70F984A-260A-41C3-9EF0-8E7AC1CE1EC4}"/>
              </a:ext>
            </a:extLst>
          </p:cNvPr>
          <p:cNvGrpSpPr>
            <a:grpSpLocks/>
          </p:cNvGrpSpPr>
          <p:nvPr/>
        </p:nvGrpSpPr>
        <p:grpSpPr bwMode="auto">
          <a:xfrm>
            <a:off x="8526463" y="2741613"/>
            <a:ext cx="504825" cy="504825"/>
            <a:chOff x="8532440" y="3501008"/>
            <a:chExt cx="504056" cy="504056"/>
          </a:xfrm>
        </p:grpSpPr>
        <p:grpSp>
          <p:nvGrpSpPr>
            <p:cNvPr id="72719" name="组合 15">
              <a:extLst>
                <a:ext uri="{FF2B5EF4-FFF2-40B4-BE49-F238E27FC236}">
                  <a16:creationId xmlns:a16="http://schemas.microsoft.com/office/drawing/2014/main" id="{AA57B743-AC09-48F9-97FA-3FC097CCE1E6}"/>
                </a:ext>
              </a:extLst>
            </p:cNvPr>
            <p:cNvGrpSpPr>
              <a:grpSpLocks/>
            </p:cNvGrpSpPr>
            <p:nvPr/>
          </p:nvGrpSpPr>
          <p:grpSpPr bwMode="auto">
            <a:xfrm>
              <a:off x="8532440" y="3501008"/>
              <a:ext cx="504056" cy="504056"/>
              <a:chOff x="8532440" y="3501008"/>
              <a:chExt cx="504056" cy="504056"/>
            </a:xfrm>
          </p:grpSpPr>
          <p:sp>
            <p:nvSpPr>
              <p:cNvPr id="132" name="椭圆 131">
                <a:extLst>
                  <a:ext uri="{FF2B5EF4-FFF2-40B4-BE49-F238E27FC236}">
                    <a16:creationId xmlns:a16="http://schemas.microsoft.com/office/drawing/2014/main" id="{4C958545-04C2-AA45-B0E0-1E52CDA626D5}"/>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33" name="上箭头 5155">
                <a:hlinkClick r:id="rId8" action="ppaction://hlinksldjump" tooltip="上一个知识点"/>
                <a:extLst>
                  <a:ext uri="{FF2B5EF4-FFF2-40B4-BE49-F238E27FC236}">
                    <a16:creationId xmlns:a16="http://schemas.microsoft.com/office/drawing/2014/main" id="{89F34008-C32B-E945-8645-DA7E098F22D8}"/>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defRPr/>
                </a:pPr>
                <a:endParaRPr lang="zh-CN" altLang="en-US" sz="1800" dirty="0"/>
              </a:p>
            </p:txBody>
          </p:sp>
        </p:grpSp>
        <p:sp>
          <p:nvSpPr>
            <p:cNvPr id="131" name="椭圆 130">
              <a:extLst>
                <a:ext uri="{FF2B5EF4-FFF2-40B4-BE49-F238E27FC236}">
                  <a16:creationId xmlns:a16="http://schemas.microsoft.com/office/drawing/2014/main" id="{F505E9A1-921A-114D-9E2B-5695523B4B83}"/>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2716" name="文本框 72710">
            <a:extLst>
              <a:ext uri="{FF2B5EF4-FFF2-40B4-BE49-F238E27FC236}">
                <a16:creationId xmlns:a16="http://schemas.microsoft.com/office/drawing/2014/main" id="{F0122F22-3482-42F6-9C74-B3902794686C}"/>
              </a:ext>
            </a:extLst>
          </p:cNvPr>
          <p:cNvSpPr txBox="1">
            <a:spLocks noChangeArrowheads="1"/>
          </p:cNvSpPr>
          <p:nvPr/>
        </p:nvSpPr>
        <p:spPr bwMode="auto">
          <a:xfrm>
            <a:off x="447675" y="1125538"/>
            <a:ext cx="189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2</a:t>
            </a:r>
            <a:r>
              <a:rPr lang="zh-CN" altLang="en-US" sz="2000" b="0">
                <a:latin typeface="微软雅黑" panose="020B0503020204020204" pitchFamily="34" charset="-122"/>
                <a:ea typeface="微软雅黑" panose="020B0503020204020204" pitchFamily="34" charset="-122"/>
              </a:rPr>
              <a:t>  光存储</a:t>
            </a:r>
          </a:p>
        </p:txBody>
      </p:sp>
      <p:sp>
        <p:nvSpPr>
          <p:cNvPr id="116" name="圆角矩形 115">
            <a:extLst>
              <a:ext uri="{FF2B5EF4-FFF2-40B4-BE49-F238E27FC236}">
                <a16:creationId xmlns:a16="http://schemas.microsoft.com/office/drawing/2014/main" id="{B9F1C008-06C4-6A4C-9B6A-3D460829D604}"/>
              </a:ext>
            </a:extLst>
          </p:cNvPr>
          <p:cNvSpPr/>
          <p:nvPr/>
        </p:nvSpPr>
        <p:spPr>
          <a:xfrm>
            <a:off x="254000" y="1112838"/>
            <a:ext cx="2085975"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2718" name="文本框 1">
            <a:extLst>
              <a:ext uri="{FF2B5EF4-FFF2-40B4-BE49-F238E27FC236}">
                <a16:creationId xmlns:a16="http://schemas.microsoft.com/office/drawing/2014/main" id="{4E6CE2FA-3D93-406F-B7FE-447C750802D0}"/>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文本框 72710">
            <a:extLst>
              <a:ext uri="{FF2B5EF4-FFF2-40B4-BE49-F238E27FC236}">
                <a16:creationId xmlns:a16="http://schemas.microsoft.com/office/drawing/2014/main" id="{9958E07F-B8E0-4029-8A0F-B465D668669C}"/>
              </a:ext>
            </a:extLst>
          </p:cNvPr>
          <p:cNvSpPr txBox="1">
            <a:spLocks noChangeArrowheads="1"/>
          </p:cNvSpPr>
          <p:nvPr/>
        </p:nvSpPr>
        <p:spPr bwMode="auto">
          <a:xfrm>
            <a:off x="458788" y="1157288"/>
            <a:ext cx="252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半导体存储</a:t>
            </a:r>
          </a:p>
        </p:txBody>
      </p:sp>
      <p:sp>
        <p:nvSpPr>
          <p:cNvPr id="5" name="圆角矩形 4">
            <a:extLst>
              <a:ext uri="{FF2B5EF4-FFF2-40B4-BE49-F238E27FC236}">
                <a16:creationId xmlns:a16="http://schemas.microsoft.com/office/drawing/2014/main" id="{615BC727-0925-1D42-93E4-457BB12558DF}"/>
              </a:ext>
            </a:extLst>
          </p:cNvPr>
          <p:cNvSpPr/>
          <p:nvPr/>
        </p:nvSpPr>
        <p:spPr>
          <a:xfrm>
            <a:off x="231775" y="1112838"/>
            <a:ext cx="2684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单圆角矩形 5">
            <a:extLst>
              <a:ext uri="{FF2B5EF4-FFF2-40B4-BE49-F238E27FC236}">
                <a16:creationId xmlns:a16="http://schemas.microsoft.com/office/drawing/2014/main" id="{A889976F-1610-5341-8EBF-E76DCC6E1B6B}"/>
              </a:ext>
            </a:extLst>
          </p:cNvPr>
          <p:cNvSpPr/>
          <p:nvPr/>
        </p:nvSpPr>
        <p:spPr>
          <a:xfrm>
            <a:off x="3811588" y="3198813"/>
            <a:ext cx="1296987" cy="936625"/>
          </a:xfrm>
          <a:prstGeom prst="snip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半导体存储器</a:t>
            </a:r>
          </a:p>
        </p:txBody>
      </p:sp>
      <p:cxnSp>
        <p:nvCxnSpPr>
          <p:cNvPr id="8" name="直接箭头连接符 7">
            <a:extLst>
              <a:ext uri="{FF2B5EF4-FFF2-40B4-BE49-F238E27FC236}">
                <a16:creationId xmlns:a16="http://schemas.microsoft.com/office/drawing/2014/main" id="{0A0656AE-24E9-644B-9781-1AD9B3FEB856}"/>
              </a:ext>
            </a:extLst>
          </p:cNvPr>
          <p:cNvCxnSpPr/>
          <p:nvPr/>
        </p:nvCxnSpPr>
        <p:spPr>
          <a:xfrm flipV="1">
            <a:off x="4651375" y="1974850"/>
            <a:ext cx="0" cy="11525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62FED108-C412-FE48-BB59-B9485CF5FB1D}"/>
              </a:ext>
            </a:extLst>
          </p:cNvPr>
          <p:cNvCxnSpPr/>
          <p:nvPr/>
        </p:nvCxnSpPr>
        <p:spPr>
          <a:xfrm flipV="1">
            <a:off x="5099050" y="2851150"/>
            <a:ext cx="819150" cy="501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DE5EB602-BD7D-4E46-8F9A-4E0FD943DC0B}"/>
              </a:ext>
            </a:extLst>
          </p:cNvPr>
          <p:cNvCxnSpPr/>
          <p:nvPr/>
        </p:nvCxnSpPr>
        <p:spPr>
          <a:xfrm>
            <a:off x="5099050" y="4057650"/>
            <a:ext cx="1236663" cy="6318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6C754433-B96C-D344-8ADE-DBC41D7F4E5B}"/>
              </a:ext>
            </a:extLst>
          </p:cNvPr>
          <p:cNvCxnSpPr/>
          <p:nvPr/>
        </p:nvCxnSpPr>
        <p:spPr>
          <a:xfrm>
            <a:off x="4491038" y="4135438"/>
            <a:ext cx="617537" cy="86042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9CD3B3A3-9C45-854D-923C-12D6C212B81F}"/>
              </a:ext>
            </a:extLst>
          </p:cNvPr>
          <p:cNvCxnSpPr/>
          <p:nvPr/>
        </p:nvCxnSpPr>
        <p:spPr>
          <a:xfrm flipH="1">
            <a:off x="3490913" y="4154488"/>
            <a:ext cx="536575" cy="106838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FBCD136-E66E-3944-802B-54D9B97AF0A0}"/>
              </a:ext>
            </a:extLst>
          </p:cNvPr>
          <p:cNvCxnSpPr/>
          <p:nvPr/>
        </p:nvCxnSpPr>
        <p:spPr>
          <a:xfrm flipH="1">
            <a:off x="2795588" y="3722688"/>
            <a:ext cx="1016000" cy="32067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DEAEAD8E-04C3-614D-90D7-6F5DD8FE164A}"/>
              </a:ext>
            </a:extLst>
          </p:cNvPr>
          <p:cNvCxnSpPr/>
          <p:nvPr/>
        </p:nvCxnSpPr>
        <p:spPr>
          <a:xfrm flipH="1" flipV="1">
            <a:off x="3132138" y="2551113"/>
            <a:ext cx="681037" cy="6604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739" name="图片 25">
            <a:hlinkClick r:id="rId2" action="ppaction://hlinksldjump"/>
            <a:extLst>
              <a:ext uri="{FF2B5EF4-FFF2-40B4-BE49-F238E27FC236}">
                <a16:creationId xmlns:a16="http://schemas.microsoft.com/office/drawing/2014/main" id="{EAD3B047-789D-43F0-96D9-54961EC2D80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0938" y="1585913"/>
            <a:ext cx="215265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0" name="图片 26">
            <a:hlinkClick r:id="rId2" action="ppaction://hlinksldjump"/>
            <a:extLst>
              <a:ext uri="{FF2B5EF4-FFF2-40B4-BE49-F238E27FC236}">
                <a16:creationId xmlns:a16="http://schemas.microsoft.com/office/drawing/2014/main" id="{C361DF19-2CFB-40BA-AD79-CD31E5BC191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1275" y="3357563"/>
            <a:ext cx="1306513"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1" name="文本框 27">
            <a:hlinkClick r:id="rId5" action="ppaction://hlinksldjump"/>
            <a:extLst>
              <a:ext uri="{FF2B5EF4-FFF2-40B4-BE49-F238E27FC236}">
                <a16:creationId xmlns:a16="http://schemas.microsoft.com/office/drawing/2014/main" id="{6C94376E-A753-4C5B-8805-EF337E806A20}"/>
              </a:ext>
            </a:extLst>
          </p:cNvPr>
          <p:cNvSpPr txBox="1">
            <a:spLocks noChangeArrowheads="1"/>
          </p:cNvSpPr>
          <p:nvPr/>
        </p:nvSpPr>
        <p:spPr bwMode="auto">
          <a:xfrm>
            <a:off x="1584325" y="4440238"/>
            <a:ext cx="762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CF </a:t>
            </a:r>
            <a:r>
              <a:rPr lang="zh-CN" altLang="en-US" b="0">
                <a:latin typeface="微软雅黑" panose="020B0503020204020204" pitchFamily="34" charset="-122"/>
                <a:ea typeface="微软雅黑" panose="020B0503020204020204" pitchFamily="34" charset="-122"/>
              </a:rPr>
              <a:t>卡</a:t>
            </a:r>
          </a:p>
        </p:txBody>
      </p:sp>
      <p:pic>
        <p:nvPicPr>
          <p:cNvPr id="73742" name="图片 28">
            <a:hlinkClick r:id="rId2" action="ppaction://hlinksldjump"/>
            <a:extLst>
              <a:ext uri="{FF2B5EF4-FFF2-40B4-BE49-F238E27FC236}">
                <a16:creationId xmlns:a16="http://schemas.microsoft.com/office/drawing/2014/main" id="{7E94C459-0932-4C8B-A3B6-CE3C3D60FE9E}"/>
              </a:ext>
            </a:extLst>
          </p:cNvPr>
          <p:cNvPicPr>
            <a:picLocks noChangeAspect="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420938" y="4933950"/>
            <a:ext cx="1011237"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3" name="文本框 29">
            <a:hlinkClick r:id="rId5" action="ppaction://hlinksldjump"/>
            <a:extLst>
              <a:ext uri="{FF2B5EF4-FFF2-40B4-BE49-F238E27FC236}">
                <a16:creationId xmlns:a16="http://schemas.microsoft.com/office/drawing/2014/main" id="{217C5B74-DB20-4A6B-8C87-0AE8183E4F78}"/>
              </a:ext>
            </a:extLst>
          </p:cNvPr>
          <p:cNvSpPr txBox="1">
            <a:spLocks noChangeArrowheads="1"/>
          </p:cNvSpPr>
          <p:nvPr/>
        </p:nvSpPr>
        <p:spPr bwMode="auto">
          <a:xfrm>
            <a:off x="2436813" y="6194425"/>
            <a:ext cx="10906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MMC </a:t>
            </a:r>
            <a:r>
              <a:rPr lang="zh-CN" altLang="en-US" b="0">
                <a:latin typeface="微软雅黑" panose="020B0503020204020204" pitchFamily="34" charset="-122"/>
                <a:ea typeface="微软雅黑" panose="020B0503020204020204" pitchFamily="34" charset="-122"/>
              </a:rPr>
              <a:t>卡</a:t>
            </a:r>
          </a:p>
        </p:txBody>
      </p:sp>
      <p:pic>
        <p:nvPicPr>
          <p:cNvPr id="73744" name="图片 30">
            <a:hlinkClick r:id="rId7" action="ppaction://hlinksldjump"/>
            <a:extLst>
              <a:ext uri="{FF2B5EF4-FFF2-40B4-BE49-F238E27FC236}">
                <a16:creationId xmlns:a16="http://schemas.microsoft.com/office/drawing/2014/main" id="{60C0BCBF-DDDF-4061-8066-02A8AE8A20C9}"/>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84725" y="5051425"/>
            <a:ext cx="101758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5" name="文本框 31">
            <a:hlinkClick r:id="rId2" action="ppaction://hlinksldjump"/>
            <a:extLst>
              <a:ext uri="{FF2B5EF4-FFF2-40B4-BE49-F238E27FC236}">
                <a16:creationId xmlns:a16="http://schemas.microsoft.com/office/drawing/2014/main" id="{DF41650F-2485-4A69-BCF4-049794F0BAAA}"/>
              </a:ext>
            </a:extLst>
          </p:cNvPr>
          <p:cNvSpPr txBox="1">
            <a:spLocks noChangeArrowheads="1"/>
          </p:cNvSpPr>
          <p:nvPr/>
        </p:nvSpPr>
        <p:spPr bwMode="auto">
          <a:xfrm>
            <a:off x="5014913" y="6278563"/>
            <a:ext cx="7937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SD </a:t>
            </a:r>
            <a:r>
              <a:rPr lang="zh-CN" altLang="en-US" b="0">
                <a:latin typeface="微软雅黑" panose="020B0503020204020204" pitchFamily="34" charset="-122"/>
                <a:ea typeface="微软雅黑" panose="020B0503020204020204" pitchFamily="34" charset="-122"/>
              </a:rPr>
              <a:t>卡</a:t>
            </a:r>
          </a:p>
        </p:txBody>
      </p:sp>
      <p:pic>
        <p:nvPicPr>
          <p:cNvPr id="73746" name="图片 32">
            <a:hlinkClick r:id="rId7" action="ppaction://hlinksldjump"/>
            <a:extLst>
              <a:ext uri="{FF2B5EF4-FFF2-40B4-BE49-F238E27FC236}">
                <a16:creationId xmlns:a16="http://schemas.microsoft.com/office/drawing/2014/main" id="{F04CDA68-F963-4796-A787-FC2F84A1EAD5}"/>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24575" y="4419600"/>
            <a:ext cx="1600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7" name="文本框 33">
            <a:hlinkClick r:id="rId7" action="ppaction://hlinksldjump"/>
            <a:extLst>
              <a:ext uri="{FF2B5EF4-FFF2-40B4-BE49-F238E27FC236}">
                <a16:creationId xmlns:a16="http://schemas.microsoft.com/office/drawing/2014/main" id="{19EB25A3-1EAE-4C1F-A61F-9C77AA07AF95}"/>
              </a:ext>
            </a:extLst>
          </p:cNvPr>
          <p:cNvSpPr txBox="1">
            <a:spLocks noChangeArrowheads="1"/>
          </p:cNvSpPr>
          <p:nvPr/>
        </p:nvSpPr>
        <p:spPr bwMode="auto">
          <a:xfrm>
            <a:off x="6272213" y="5824538"/>
            <a:ext cx="1828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Micro SDHC </a:t>
            </a:r>
            <a:r>
              <a:rPr lang="zh-CN" altLang="en-US" b="0">
                <a:latin typeface="微软雅黑" panose="020B0503020204020204" pitchFamily="34" charset="-122"/>
                <a:ea typeface="微软雅黑" panose="020B0503020204020204" pitchFamily="34" charset="-122"/>
              </a:rPr>
              <a:t>卡</a:t>
            </a:r>
          </a:p>
        </p:txBody>
      </p:sp>
      <p:pic>
        <p:nvPicPr>
          <p:cNvPr id="73748" name="图片 34">
            <a:hlinkClick r:id="rId7" action="ppaction://hlinksldjump"/>
            <a:extLst>
              <a:ext uri="{FF2B5EF4-FFF2-40B4-BE49-F238E27FC236}">
                <a16:creationId xmlns:a16="http://schemas.microsoft.com/office/drawing/2014/main" id="{16C694D3-97C5-4178-A39E-846AEC9A2876}"/>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2863" y="3033713"/>
            <a:ext cx="1355725"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49" name="文本框 35">
            <a:hlinkClick r:id="rId11" action="ppaction://hlinksldjump"/>
            <a:extLst>
              <a:ext uri="{FF2B5EF4-FFF2-40B4-BE49-F238E27FC236}">
                <a16:creationId xmlns:a16="http://schemas.microsoft.com/office/drawing/2014/main" id="{B2D0294D-D51A-499A-A8DD-2FE5D6C26BAE}"/>
              </a:ext>
            </a:extLst>
          </p:cNvPr>
          <p:cNvSpPr txBox="1">
            <a:spLocks noChangeArrowheads="1"/>
          </p:cNvSpPr>
          <p:nvPr/>
        </p:nvSpPr>
        <p:spPr bwMode="auto">
          <a:xfrm>
            <a:off x="6924675" y="4013200"/>
            <a:ext cx="8429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MS </a:t>
            </a:r>
            <a:r>
              <a:rPr lang="zh-CN" altLang="en-US" b="0">
                <a:latin typeface="微软雅黑" panose="020B0503020204020204" pitchFamily="34" charset="-122"/>
                <a:ea typeface="微软雅黑" panose="020B0503020204020204" pitchFamily="34" charset="-122"/>
              </a:rPr>
              <a:t>卡</a:t>
            </a:r>
          </a:p>
        </p:txBody>
      </p:sp>
      <p:pic>
        <p:nvPicPr>
          <p:cNvPr id="73750" name="图片 36">
            <a:hlinkClick r:id="rId11" action="ppaction://hlinksldjump"/>
            <a:extLst>
              <a:ext uri="{FF2B5EF4-FFF2-40B4-BE49-F238E27FC236}">
                <a16:creationId xmlns:a16="http://schemas.microsoft.com/office/drawing/2014/main" id="{B77A5E55-5219-4849-AA4D-67ABFB87A6F3}"/>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4613" y="1125538"/>
            <a:ext cx="1114425"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1" name="文本框 37">
            <a:hlinkClick r:id="rId13" action="ppaction://hlinksldjump"/>
            <a:extLst>
              <a:ext uri="{FF2B5EF4-FFF2-40B4-BE49-F238E27FC236}">
                <a16:creationId xmlns:a16="http://schemas.microsoft.com/office/drawing/2014/main" id="{557233F4-4A35-4418-9E70-701E7A0D31C0}"/>
              </a:ext>
            </a:extLst>
          </p:cNvPr>
          <p:cNvSpPr txBox="1">
            <a:spLocks noChangeArrowheads="1"/>
          </p:cNvSpPr>
          <p:nvPr/>
        </p:nvSpPr>
        <p:spPr bwMode="auto">
          <a:xfrm>
            <a:off x="4999038" y="1360488"/>
            <a:ext cx="87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微硬盘</a:t>
            </a:r>
          </a:p>
        </p:txBody>
      </p:sp>
      <p:sp>
        <p:nvSpPr>
          <p:cNvPr id="73752" name="文本框 38">
            <a:hlinkClick r:id="rId2" action="ppaction://hlinksldjump"/>
            <a:extLst>
              <a:ext uri="{FF2B5EF4-FFF2-40B4-BE49-F238E27FC236}">
                <a16:creationId xmlns:a16="http://schemas.microsoft.com/office/drawing/2014/main" id="{25993AEB-E0A6-453A-9058-CD931B222B41}"/>
              </a:ext>
            </a:extLst>
          </p:cNvPr>
          <p:cNvSpPr txBox="1">
            <a:spLocks noChangeArrowheads="1"/>
          </p:cNvSpPr>
          <p:nvPr/>
        </p:nvSpPr>
        <p:spPr bwMode="auto">
          <a:xfrm>
            <a:off x="1311275" y="2859088"/>
            <a:ext cx="1714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随机存储 </a:t>
            </a:r>
            <a:r>
              <a:rPr lang="en-US" altLang="zh-CN" b="0">
                <a:latin typeface="微软雅黑" panose="020B0503020204020204" pitchFamily="34" charset="-122"/>
                <a:ea typeface="微软雅黑" panose="020B0503020204020204" pitchFamily="34" charset="-122"/>
              </a:rPr>
              <a:t>RAM</a:t>
            </a:r>
            <a:endParaRPr lang="zh-CN" altLang="en-US" b="0">
              <a:latin typeface="微软雅黑" panose="020B0503020204020204" pitchFamily="34" charset="-122"/>
              <a:ea typeface="微软雅黑" panose="020B0503020204020204" pitchFamily="34" charset="-122"/>
            </a:endParaRPr>
          </a:p>
        </p:txBody>
      </p:sp>
      <p:cxnSp>
        <p:nvCxnSpPr>
          <p:cNvPr id="42" name="直接箭头连接符 41">
            <a:extLst>
              <a:ext uri="{FF2B5EF4-FFF2-40B4-BE49-F238E27FC236}">
                <a16:creationId xmlns:a16="http://schemas.microsoft.com/office/drawing/2014/main" id="{8EF16369-50CF-754A-92F4-D747E7AF3289}"/>
              </a:ext>
            </a:extLst>
          </p:cNvPr>
          <p:cNvCxnSpPr/>
          <p:nvPr/>
        </p:nvCxnSpPr>
        <p:spPr>
          <a:xfrm flipV="1">
            <a:off x="5081588" y="3654425"/>
            <a:ext cx="1189037" cy="12065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73754" name="图片 44">
            <a:hlinkClick r:id="rId11" action="ppaction://hlinksldjump"/>
            <a:extLst>
              <a:ext uri="{FF2B5EF4-FFF2-40B4-BE49-F238E27FC236}">
                <a16:creationId xmlns:a16="http://schemas.microsoft.com/office/drawing/2014/main" id="{FB65D0E9-7B42-4AA1-B02C-3AB16C36F878}"/>
              </a:ext>
            </a:extLst>
          </p:cNvPr>
          <p:cNvPicPr>
            <a:picLocks noChangeAspect="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5532256" flipH="1">
            <a:off x="5480051" y="1765300"/>
            <a:ext cx="1287462"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55" name="文本框 47">
            <a:hlinkClick r:id="rId15" action="ppaction://hlinksldjump"/>
            <a:extLst>
              <a:ext uri="{FF2B5EF4-FFF2-40B4-BE49-F238E27FC236}">
                <a16:creationId xmlns:a16="http://schemas.microsoft.com/office/drawing/2014/main" id="{D32CB323-C6E3-4AA1-BC97-B8DBAB72CD00}"/>
              </a:ext>
            </a:extLst>
          </p:cNvPr>
          <p:cNvSpPr txBox="1">
            <a:spLocks noChangeArrowheads="1"/>
          </p:cNvSpPr>
          <p:nvPr/>
        </p:nvSpPr>
        <p:spPr bwMode="auto">
          <a:xfrm>
            <a:off x="6699250" y="2120900"/>
            <a:ext cx="6461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优盘</a:t>
            </a:r>
          </a:p>
        </p:txBody>
      </p:sp>
      <p:grpSp>
        <p:nvGrpSpPr>
          <p:cNvPr id="73756" name="组合 8">
            <a:extLst>
              <a:ext uri="{FF2B5EF4-FFF2-40B4-BE49-F238E27FC236}">
                <a16:creationId xmlns:a16="http://schemas.microsoft.com/office/drawing/2014/main" id="{6663A6A3-1881-4196-8AD4-BE9DCCDC99C1}"/>
              </a:ext>
            </a:extLst>
          </p:cNvPr>
          <p:cNvGrpSpPr>
            <a:grpSpLocks/>
          </p:cNvGrpSpPr>
          <p:nvPr/>
        </p:nvGrpSpPr>
        <p:grpSpPr bwMode="auto">
          <a:xfrm>
            <a:off x="8526463" y="3552825"/>
            <a:ext cx="504825" cy="504825"/>
            <a:chOff x="8521417" y="2709863"/>
            <a:chExt cx="504056" cy="504056"/>
          </a:xfrm>
        </p:grpSpPr>
        <p:sp>
          <p:nvSpPr>
            <p:cNvPr id="40" name="椭圆 39">
              <a:extLst>
                <a:ext uri="{FF2B5EF4-FFF2-40B4-BE49-F238E27FC236}">
                  <a16:creationId xmlns:a16="http://schemas.microsoft.com/office/drawing/2014/main" id="{1FFE7B95-AA47-4A4F-8C78-D0EB69F5739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a:ext uri="{FF2B5EF4-FFF2-40B4-BE49-F238E27FC236}">
                  <a16:creationId xmlns:a16="http://schemas.microsoft.com/office/drawing/2014/main" id="{7115ABCD-E5FC-E040-B358-A2F15CAE577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13" action="ppaction://hlinksldjump" tooltip="下一个知识点"/>
              <a:extLst>
                <a:ext uri="{FF2B5EF4-FFF2-40B4-BE49-F238E27FC236}">
                  <a16:creationId xmlns:a16="http://schemas.microsoft.com/office/drawing/2014/main" id="{31D31CED-A419-134D-BAF2-0D1D5B7CA4D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3757" name="组合 23">
            <a:extLst>
              <a:ext uri="{FF2B5EF4-FFF2-40B4-BE49-F238E27FC236}">
                <a16:creationId xmlns:a16="http://schemas.microsoft.com/office/drawing/2014/main" id="{92906E38-45DE-4CFD-812C-42F7CF99322C}"/>
              </a:ext>
            </a:extLst>
          </p:cNvPr>
          <p:cNvGrpSpPr>
            <a:grpSpLocks/>
          </p:cNvGrpSpPr>
          <p:nvPr/>
        </p:nvGrpSpPr>
        <p:grpSpPr bwMode="auto">
          <a:xfrm>
            <a:off x="8526463" y="4364038"/>
            <a:ext cx="504825" cy="504825"/>
            <a:chOff x="8432678" y="1661126"/>
            <a:chExt cx="504056" cy="504056"/>
          </a:xfrm>
        </p:grpSpPr>
        <p:sp>
          <p:nvSpPr>
            <p:cNvPr id="45" name="椭圆 44">
              <a:extLst>
                <a:ext uri="{FF2B5EF4-FFF2-40B4-BE49-F238E27FC236}">
                  <a16:creationId xmlns:a16="http://schemas.microsoft.com/office/drawing/2014/main" id="{571D8D53-34E6-F743-ABE0-85A55A356BEE}"/>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6" name="上箭头 5155">
              <a:hlinkClick r:id="rId16" action="ppaction://hlinksldjump" tooltip="返回知识点目录"/>
              <a:extLst>
                <a:ext uri="{FF2B5EF4-FFF2-40B4-BE49-F238E27FC236}">
                  <a16:creationId xmlns:a16="http://schemas.microsoft.com/office/drawing/2014/main" id="{B3265A55-BB7E-FF47-A0EA-1AE8F777AF7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4D4D5439-FB9F-5346-9508-0E11E7DDE0C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3758" name="组合 14">
            <a:extLst>
              <a:ext uri="{FF2B5EF4-FFF2-40B4-BE49-F238E27FC236}">
                <a16:creationId xmlns:a16="http://schemas.microsoft.com/office/drawing/2014/main" id="{4FB50A41-3493-4B20-B801-322D367F529C}"/>
              </a:ext>
            </a:extLst>
          </p:cNvPr>
          <p:cNvGrpSpPr>
            <a:grpSpLocks/>
          </p:cNvGrpSpPr>
          <p:nvPr/>
        </p:nvGrpSpPr>
        <p:grpSpPr bwMode="auto">
          <a:xfrm>
            <a:off x="8526463" y="2741613"/>
            <a:ext cx="504825" cy="504825"/>
            <a:chOff x="8532440" y="3501008"/>
            <a:chExt cx="504056" cy="504056"/>
          </a:xfrm>
        </p:grpSpPr>
        <p:grpSp>
          <p:nvGrpSpPr>
            <p:cNvPr id="73760" name="组合 15">
              <a:extLst>
                <a:ext uri="{FF2B5EF4-FFF2-40B4-BE49-F238E27FC236}">
                  <a16:creationId xmlns:a16="http://schemas.microsoft.com/office/drawing/2014/main" id="{8B8744F6-6CD7-4B33-B096-5B74E7E1572F}"/>
                </a:ext>
              </a:extLst>
            </p:cNvPr>
            <p:cNvGrpSpPr>
              <a:grpSpLocks/>
            </p:cNvGrpSpPr>
            <p:nvPr/>
          </p:nvGrpSpPr>
          <p:grpSpPr bwMode="auto">
            <a:xfrm>
              <a:off x="8532440" y="3501008"/>
              <a:ext cx="504056" cy="504056"/>
              <a:chOff x="8532440" y="3501008"/>
              <a:chExt cx="504056" cy="504056"/>
            </a:xfrm>
          </p:grpSpPr>
          <p:sp>
            <p:nvSpPr>
              <p:cNvPr id="51" name="椭圆 50">
                <a:extLst>
                  <a:ext uri="{FF2B5EF4-FFF2-40B4-BE49-F238E27FC236}">
                    <a16:creationId xmlns:a16="http://schemas.microsoft.com/office/drawing/2014/main" id="{45942A12-A040-8344-AAF8-AED5694128E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上箭头 5155">
                <a:hlinkClick r:id="rId17" action="ppaction://hlinksldjump" tooltip="上一个知识点"/>
                <a:extLst>
                  <a:ext uri="{FF2B5EF4-FFF2-40B4-BE49-F238E27FC236}">
                    <a16:creationId xmlns:a16="http://schemas.microsoft.com/office/drawing/2014/main" id="{03183C61-BC99-CE4F-B94C-8517B10744C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0" name="椭圆 49">
              <a:extLst>
                <a:ext uri="{FF2B5EF4-FFF2-40B4-BE49-F238E27FC236}">
                  <a16:creationId xmlns:a16="http://schemas.microsoft.com/office/drawing/2014/main" id="{2C666C73-CCBC-5145-94D1-D883C54BACA6}"/>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3759" name="文本框 1">
            <a:extLst>
              <a:ext uri="{FF2B5EF4-FFF2-40B4-BE49-F238E27FC236}">
                <a16:creationId xmlns:a16="http://schemas.microsoft.com/office/drawing/2014/main" id="{A6E58FC3-686C-4878-B9E6-B3A495C21511}"/>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3" name="组合 2">
            <a:extLst>
              <a:ext uri="{FF2B5EF4-FFF2-40B4-BE49-F238E27FC236}">
                <a16:creationId xmlns:a16="http://schemas.microsoft.com/office/drawing/2014/main" id="{B61A2039-1D66-40B3-93D2-97FF6777BE59}"/>
              </a:ext>
            </a:extLst>
          </p:cNvPr>
          <p:cNvGrpSpPr>
            <a:grpSpLocks/>
          </p:cNvGrpSpPr>
          <p:nvPr/>
        </p:nvGrpSpPr>
        <p:grpSpPr bwMode="auto">
          <a:xfrm>
            <a:off x="522288" y="1773238"/>
            <a:ext cx="7650162" cy="1223962"/>
            <a:chOff x="467544" y="1772816"/>
            <a:chExt cx="7649941" cy="1224000"/>
          </a:xfrm>
        </p:grpSpPr>
        <p:sp>
          <p:nvSpPr>
            <p:cNvPr id="30" name="圆角矩形 29">
              <a:extLst>
                <a:ext uri="{FF2B5EF4-FFF2-40B4-BE49-F238E27FC236}">
                  <a16:creationId xmlns:a16="http://schemas.microsoft.com/office/drawing/2014/main" id="{067E2E16-3E66-C84B-AF52-A5B1D4537BDB}"/>
                </a:ext>
              </a:extLst>
            </p:cNvPr>
            <p:cNvSpPr/>
            <p:nvPr/>
          </p:nvSpPr>
          <p:spPr>
            <a:xfrm>
              <a:off x="558028" y="1772816"/>
              <a:ext cx="7559457" cy="12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34" name="矩形 33">
              <a:extLst>
                <a:ext uri="{FF2B5EF4-FFF2-40B4-BE49-F238E27FC236}">
                  <a16:creationId xmlns:a16="http://schemas.microsoft.com/office/drawing/2014/main" id="{3787C407-6290-B448-AB04-2EEDC6871394}"/>
                </a:ext>
              </a:extLst>
            </p:cNvPr>
            <p:cNvSpPr/>
            <p:nvPr/>
          </p:nvSpPr>
          <p:spPr>
            <a:xfrm>
              <a:off x="1980387" y="1772816"/>
              <a:ext cx="5841831" cy="1224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pic>
          <p:nvPicPr>
            <p:cNvPr id="74790" name="图片 36">
              <a:extLst>
                <a:ext uri="{FF2B5EF4-FFF2-40B4-BE49-F238E27FC236}">
                  <a16:creationId xmlns:a16="http://schemas.microsoft.com/office/drawing/2014/main" id="{9E5B05C1-CBDE-48FD-BA91-BE3D545B64AB}"/>
                </a:ext>
              </a:extLst>
            </p:cNvPr>
            <p:cNvPicPr>
              <a:picLocks/>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7544" y="1772816"/>
              <a:ext cx="1619250" cy="104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91" name="矩形 45">
              <a:extLst>
                <a:ext uri="{FF2B5EF4-FFF2-40B4-BE49-F238E27FC236}">
                  <a16:creationId xmlns:a16="http://schemas.microsoft.com/office/drawing/2014/main" id="{B3A5E4DC-EFD3-45C7-9550-AA8A10B8BD31}"/>
                </a:ext>
              </a:extLst>
            </p:cNvPr>
            <p:cNvSpPr>
              <a:spLocks noChangeArrowheads="1"/>
            </p:cNvSpPr>
            <p:nvPr/>
          </p:nvSpPr>
          <p:spPr bwMode="auto">
            <a:xfrm>
              <a:off x="2489961" y="1877594"/>
              <a:ext cx="4571868" cy="831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318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1600" b="0">
                  <a:solidFill>
                    <a:srgbClr val="FF0000"/>
                  </a:solidFill>
                  <a:latin typeface="微软雅黑" panose="020B0503020204020204" pitchFamily="34" charset="-122"/>
                  <a:ea typeface="微软雅黑" panose="020B0503020204020204" pitchFamily="34" charset="-122"/>
                </a:rPr>
                <a:t>RAM</a:t>
              </a:r>
              <a:r>
                <a:rPr lang="zh-CN" altLang="en-US" sz="1600" b="0">
                  <a:latin typeface="微软雅黑" panose="020B0503020204020204" pitchFamily="34" charset="-122"/>
                  <a:ea typeface="微软雅黑" panose="020B0503020204020204" pitchFamily="34" charset="-122"/>
                </a:rPr>
                <a:t>是随机存取记忆体的简称，是一种在电脑中用来暂时保存数据的元件。</a:t>
              </a:r>
              <a:endParaRPr lang="en-US" altLang="zh-CN" sz="1600" b="0">
                <a:latin typeface="微软雅黑" panose="020B0503020204020204" pitchFamily="34" charset="-122"/>
                <a:ea typeface="微软雅黑" panose="020B0503020204020204" pitchFamily="34" charset="-122"/>
              </a:endParaRPr>
            </a:p>
          </p:txBody>
        </p:sp>
      </p:grpSp>
      <p:grpSp>
        <p:nvGrpSpPr>
          <p:cNvPr id="74754" name="组合 5">
            <a:extLst>
              <a:ext uri="{FF2B5EF4-FFF2-40B4-BE49-F238E27FC236}">
                <a16:creationId xmlns:a16="http://schemas.microsoft.com/office/drawing/2014/main" id="{53C4B229-B6B0-44D2-B821-42B1CF011925}"/>
              </a:ext>
            </a:extLst>
          </p:cNvPr>
          <p:cNvGrpSpPr>
            <a:grpSpLocks/>
          </p:cNvGrpSpPr>
          <p:nvPr/>
        </p:nvGrpSpPr>
        <p:grpSpPr bwMode="auto">
          <a:xfrm>
            <a:off x="612775" y="3249613"/>
            <a:ext cx="7559675" cy="1223962"/>
            <a:chOff x="557485" y="3212976"/>
            <a:chExt cx="7560000" cy="1224135"/>
          </a:xfrm>
        </p:grpSpPr>
        <p:grpSp>
          <p:nvGrpSpPr>
            <p:cNvPr id="74783" name="组合 37">
              <a:extLst>
                <a:ext uri="{FF2B5EF4-FFF2-40B4-BE49-F238E27FC236}">
                  <a16:creationId xmlns:a16="http://schemas.microsoft.com/office/drawing/2014/main" id="{29480413-C7CE-472D-BA27-F2A5CE3A111F}"/>
                </a:ext>
              </a:extLst>
            </p:cNvPr>
            <p:cNvGrpSpPr>
              <a:grpSpLocks/>
            </p:cNvGrpSpPr>
            <p:nvPr/>
          </p:nvGrpSpPr>
          <p:grpSpPr bwMode="auto">
            <a:xfrm>
              <a:off x="557485" y="3212976"/>
              <a:ext cx="7560000" cy="1224135"/>
              <a:chOff x="1081983" y="3033096"/>
              <a:chExt cx="7920000" cy="1260000"/>
            </a:xfrm>
          </p:grpSpPr>
          <p:sp>
            <p:nvSpPr>
              <p:cNvPr id="39" name="圆角矩形 38">
                <a:extLst>
                  <a:ext uri="{FF2B5EF4-FFF2-40B4-BE49-F238E27FC236}">
                    <a16:creationId xmlns:a16="http://schemas.microsoft.com/office/drawing/2014/main" id="{3B0280C2-00B4-CC4E-84EE-25D72F50823B}"/>
                  </a:ext>
                </a:extLst>
              </p:cNvPr>
              <p:cNvSpPr/>
              <p:nvPr/>
            </p:nvSpPr>
            <p:spPr>
              <a:xfrm>
                <a:off x="1081983" y="3033096"/>
                <a:ext cx="7920000" cy="1260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40" name="矩形 39">
                <a:extLst>
                  <a:ext uri="{FF2B5EF4-FFF2-40B4-BE49-F238E27FC236}">
                    <a16:creationId xmlns:a16="http://schemas.microsoft.com/office/drawing/2014/main" id="{E2DD20D3-5586-E249-81CE-B150D65E9B92}"/>
                  </a:ext>
                </a:extLst>
              </p:cNvPr>
              <p:cNvSpPr/>
              <p:nvPr/>
            </p:nvSpPr>
            <p:spPr>
              <a:xfrm>
                <a:off x="2612096" y="3033096"/>
                <a:ext cx="6118791" cy="1260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74784" name="图片 29">
              <a:extLst>
                <a:ext uri="{FF2B5EF4-FFF2-40B4-BE49-F238E27FC236}">
                  <a16:creationId xmlns:a16="http://schemas.microsoft.com/office/drawing/2014/main" id="{1EDE7EEF-F97C-443B-A3D2-FECD90BC0BB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3912" y="3296591"/>
              <a:ext cx="1306513" cy="105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85" name="矩形 5">
              <a:extLst>
                <a:ext uri="{FF2B5EF4-FFF2-40B4-BE49-F238E27FC236}">
                  <a16:creationId xmlns:a16="http://schemas.microsoft.com/office/drawing/2014/main" id="{A7E5ECCE-8F26-4C99-A491-540CF396ACB5}"/>
                </a:ext>
              </a:extLst>
            </p:cNvPr>
            <p:cNvSpPr>
              <a:spLocks noChangeArrowheads="1"/>
            </p:cNvSpPr>
            <p:nvPr/>
          </p:nvSpPr>
          <p:spPr bwMode="auto">
            <a:xfrm>
              <a:off x="2652189" y="3652657"/>
              <a:ext cx="4572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b="0">
                  <a:solidFill>
                    <a:srgbClr val="FF0000"/>
                  </a:solidFill>
                  <a:latin typeface="微软雅黑" panose="020B0503020204020204" pitchFamily="34" charset="-122"/>
                  <a:ea typeface="微软雅黑" panose="020B0503020204020204" pitchFamily="34" charset="-122"/>
                </a:rPr>
                <a:t>CF</a:t>
              </a:r>
              <a:r>
                <a:rPr lang="zh-CN" altLang="en-US" sz="1600" b="0">
                  <a:solidFill>
                    <a:srgbClr val="FF0000"/>
                  </a:solidFill>
                  <a:latin typeface="微软雅黑" panose="020B0503020204020204" pitchFamily="34" charset="-122"/>
                  <a:ea typeface="微软雅黑" panose="020B0503020204020204" pitchFamily="34" charset="-122"/>
                </a:rPr>
                <a:t>卡</a:t>
              </a:r>
              <a:r>
                <a:rPr lang="zh-CN" altLang="en-US" sz="1600" b="0">
                  <a:latin typeface="微软雅黑" panose="020B0503020204020204" pitchFamily="34" charset="-122"/>
                  <a:ea typeface="微软雅黑" panose="020B0503020204020204" pitchFamily="34" charset="-122"/>
                </a:rPr>
                <a:t>最早是由美国</a:t>
              </a:r>
              <a:r>
                <a:rPr lang="en-US" altLang="zh-CN" sz="1600" b="0">
                  <a:latin typeface="微软雅黑" panose="020B0503020204020204" pitchFamily="34" charset="-122"/>
                  <a:ea typeface="微软雅黑" panose="020B0503020204020204" pitchFamily="34" charset="-122"/>
                </a:rPr>
                <a:t>SanDisk</a:t>
              </a:r>
              <a:r>
                <a:rPr lang="zh-CN" altLang="en-US" sz="1600" b="0">
                  <a:latin typeface="微软雅黑" panose="020B0503020204020204" pitchFamily="34" charset="-122"/>
                  <a:ea typeface="微软雅黑" panose="020B0503020204020204" pitchFamily="34" charset="-122"/>
                </a:rPr>
                <a:t>公司于</a:t>
              </a:r>
              <a:r>
                <a:rPr lang="en-US" altLang="zh-CN" sz="1600" b="0">
                  <a:latin typeface="微软雅黑" panose="020B0503020204020204" pitchFamily="34" charset="-122"/>
                  <a:ea typeface="微软雅黑" panose="020B0503020204020204" pitchFamily="34" charset="-122"/>
                </a:rPr>
                <a:t>1994</a:t>
              </a:r>
              <a:r>
                <a:rPr lang="zh-CN" altLang="en-US" sz="1600" b="0">
                  <a:latin typeface="微软雅黑" panose="020B0503020204020204" pitchFamily="34" charset="-122"/>
                  <a:ea typeface="微软雅黑" panose="020B0503020204020204" pitchFamily="34" charset="-122"/>
                </a:rPr>
                <a:t>年推出的</a:t>
              </a:r>
              <a:endParaRPr lang="zh-CN" altLang="en-US" sz="1600"/>
            </a:p>
          </p:txBody>
        </p:sp>
      </p:grpSp>
      <p:grpSp>
        <p:nvGrpSpPr>
          <p:cNvPr id="74755" name="组合 6">
            <a:extLst>
              <a:ext uri="{FF2B5EF4-FFF2-40B4-BE49-F238E27FC236}">
                <a16:creationId xmlns:a16="http://schemas.microsoft.com/office/drawing/2014/main" id="{97BD7828-218D-418A-A64B-BD76047B3E06}"/>
              </a:ext>
            </a:extLst>
          </p:cNvPr>
          <p:cNvGrpSpPr>
            <a:grpSpLocks/>
          </p:cNvGrpSpPr>
          <p:nvPr/>
        </p:nvGrpSpPr>
        <p:grpSpPr bwMode="auto">
          <a:xfrm>
            <a:off x="612775" y="4724400"/>
            <a:ext cx="7559675" cy="1225550"/>
            <a:chOff x="557485" y="4725144"/>
            <a:chExt cx="7560000" cy="1224135"/>
          </a:xfrm>
        </p:grpSpPr>
        <p:grpSp>
          <p:nvGrpSpPr>
            <p:cNvPr id="74778" name="组合 40">
              <a:extLst>
                <a:ext uri="{FF2B5EF4-FFF2-40B4-BE49-F238E27FC236}">
                  <a16:creationId xmlns:a16="http://schemas.microsoft.com/office/drawing/2014/main" id="{CB737544-24DF-447F-8643-F083E97D0576}"/>
                </a:ext>
              </a:extLst>
            </p:cNvPr>
            <p:cNvGrpSpPr>
              <a:grpSpLocks/>
            </p:cNvGrpSpPr>
            <p:nvPr/>
          </p:nvGrpSpPr>
          <p:grpSpPr bwMode="auto">
            <a:xfrm>
              <a:off x="557485" y="4725144"/>
              <a:ext cx="7560000" cy="1224135"/>
              <a:chOff x="1081983" y="3033096"/>
              <a:chExt cx="7920000" cy="1260000"/>
            </a:xfrm>
          </p:grpSpPr>
          <p:sp>
            <p:nvSpPr>
              <p:cNvPr id="42" name="圆角矩形 41">
                <a:extLst>
                  <a:ext uri="{FF2B5EF4-FFF2-40B4-BE49-F238E27FC236}">
                    <a16:creationId xmlns:a16="http://schemas.microsoft.com/office/drawing/2014/main" id="{459A2E4C-81AE-974C-BEA3-94588D888FE4}"/>
                  </a:ext>
                </a:extLst>
              </p:cNvPr>
              <p:cNvSpPr/>
              <p:nvPr/>
            </p:nvSpPr>
            <p:spPr>
              <a:xfrm>
                <a:off x="1081983" y="3033096"/>
                <a:ext cx="7920000" cy="1260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43" name="矩形 42">
                <a:extLst>
                  <a:ext uri="{FF2B5EF4-FFF2-40B4-BE49-F238E27FC236}">
                    <a16:creationId xmlns:a16="http://schemas.microsoft.com/office/drawing/2014/main" id="{83E182E6-BF19-DD4E-8143-A9AD9814EFA2}"/>
                  </a:ext>
                </a:extLst>
              </p:cNvPr>
              <p:cNvSpPr/>
              <p:nvPr/>
            </p:nvSpPr>
            <p:spPr>
              <a:xfrm>
                <a:off x="2612096" y="3033096"/>
                <a:ext cx="6118791" cy="1260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74779" name="图片 5">
              <a:extLst>
                <a:ext uri="{FF2B5EF4-FFF2-40B4-BE49-F238E27FC236}">
                  <a16:creationId xmlns:a16="http://schemas.microsoft.com/office/drawing/2014/main" id="{069630AA-4AFD-4BC4-BD71-915C49CA8BF3}"/>
                </a:ext>
              </a:extLst>
            </p:cNvPr>
            <p:cNvPicPr>
              <a:picLocks noChangeAspect="1"/>
            </p:cNvPicPr>
            <p:nvPr/>
          </p:nvPicPr>
          <p:blipFill>
            <a:blip r:embed="rId4">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89952" y="4784806"/>
              <a:ext cx="1012825" cy="110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80" name="矩形 7">
              <a:extLst>
                <a:ext uri="{FF2B5EF4-FFF2-40B4-BE49-F238E27FC236}">
                  <a16:creationId xmlns:a16="http://schemas.microsoft.com/office/drawing/2014/main" id="{F80C61D3-7181-4354-A84C-5690D83A0B7C}"/>
                </a:ext>
              </a:extLst>
            </p:cNvPr>
            <p:cNvSpPr>
              <a:spLocks noChangeArrowheads="1"/>
            </p:cNvSpPr>
            <p:nvPr/>
          </p:nvSpPr>
          <p:spPr bwMode="auto">
            <a:xfrm>
              <a:off x="2729784" y="4868863"/>
              <a:ext cx="4572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b="0">
                  <a:solidFill>
                    <a:srgbClr val="FF0000"/>
                  </a:solidFill>
                  <a:latin typeface="微软雅黑" panose="020B0503020204020204" pitchFamily="34" charset="-122"/>
                  <a:ea typeface="微软雅黑" panose="020B0503020204020204" pitchFamily="34" charset="-122"/>
                </a:rPr>
                <a:t>MMC</a:t>
              </a:r>
              <a:r>
                <a:rPr lang="zh-CN" altLang="en-US" sz="1600" b="0">
                  <a:solidFill>
                    <a:srgbClr val="FF0000"/>
                  </a:solidFill>
                  <a:latin typeface="微软雅黑" panose="020B0503020204020204" pitchFamily="34" charset="-122"/>
                  <a:ea typeface="微软雅黑" panose="020B0503020204020204" pitchFamily="34" charset="-122"/>
                </a:rPr>
                <a:t>卡</a:t>
              </a:r>
              <a:r>
                <a:rPr lang="zh-CN" altLang="en-US" sz="1600" b="0">
                  <a:latin typeface="微软雅黑" panose="020B0503020204020204" pitchFamily="34" charset="-122"/>
                  <a:ea typeface="微软雅黑" panose="020B0503020204020204" pitchFamily="34" charset="-122"/>
                </a:rPr>
                <a:t>是一种小巧大容量的快闪存储卡</a:t>
              </a:r>
              <a:r>
                <a:rPr lang="en-US" altLang="zh-CN" sz="1600" b="0">
                  <a:latin typeface="微软雅黑" panose="020B0503020204020204" pitchFamily="34" charset="-122"/>
                  <a:ea typeface="微软雅黑" panose="020B0503020204020204" pitchFamily="34" charset="-122"/>
                </a:rPr>
                <a:t>,</a:t>
              </a:r>
              <a:r>
                <a:rPr lang="zh-CN" altLang="zh-CN" sz="1600" b="0">
                  <a:latin typeface="微软雅黑" panose="020B0503020204020204" pitchFamily="34" charset="-122"/>
                  <a:ea typeface="微软雅黑" panose="020B0503020204020204" pitchFamily="34" charset="-122"/>
                </a:rPr>
                <a:t>广泛用于移动电话、数码相机、数码摄像机和</a:t>
              </a:r>
              <a:r>
                <a:rPr lang="en-US" altLang="zh-CN" sz="1600" b="0">
                  <a:latin typeface="微软雅黑" panose="020B0503020204020204" pitchFamily="34" charset="-122"/>
                  <a:ea typeface="微软雅黑" panose="020B0503020204020204" pitchFamily="34" charset="-122"/>
                </a:rPr>
                <a:t>MP3</a:t>
              </a:r>
              <a:r>
                <a:rPr lang="zh-CN" altLang="zh-CN" sz="1600" b="0">
                  <a:latin typeface="微软雅黑" panose="020B0503020204020204" pitchFamily="34" charset="-122"/>
                  <a:ea typeface="微软雅黑" panose="020B0503020204020204" pitchFamily="34" charset="-122"/>
                </a:rPr>
                <a:t>等多种数码产品上。</a:t>
              </a:r>
            </a:p>
          </p:txBody>
        </p:sp>
      </p:grpSp>
      <p:grpSp>
        <p:nvGrpSpPr>
          <p:cNvPr id="74756" name="组合 8">
            <a:extLst>
              <a:ext uri="{FF2B5EF4-FFF2-40B4-BE49-F238E27FC236}">
                <a16:creationId xmlns:a16="http://schemas.microsoft.com/office/drawing/2014/main" id="{DA1199D7-BA8C-401A-8CA8-DD96D1384A72}"/>
              </a:ext>
            </a:extLst>
          </p:cNvPr>
          <p:cNvGrpSpPr>
            <a:grpSpLocks/>
          </p:cNvGrpSpPr>
          <p:nvPr/>
        </p:nvGrpSpPr>
        <p:grpSpPr bwMode="auto">
          <a:xfrm>
            <a:off x="8526463" y="3552825"/>
            <a:ext cx="504825" cy="504825"/>
            <a:chOff x="8521417" y="2709863"/>
            <a:chExt cx="504056" cy="504056"/>
          </a:xfrm>
        </p:grpSpPr>
        <p:sp>
          <p:nvSpPr>
            <p:cNvPr id="36" name="椭圆 35">
              <a:extLst>
                <a:ext uri="{FF2B5EF4-FFF2-40B4-BE49-F238E27FC236}">
                  <a16:creationId xmlns:a16="http://schemas.microsoft.com/office/drawing/2014/main" id="{4568F862-9147-E944-A948-D15F9D41CAE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a:extLst>
                <a:ext uri="{FF2B5EF4-FFF2-40B4-BE49-F238E27FC236}">
                  <a16:creationId xmlns:a16="http://schemas.microsoft.com/office/drawing/2014/main" id="{C54485F9-716D-E744-B43D-649B2B2A099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5" action="ppaction://hlinksldjump" tooltip="下一个知识点"/>
              <a:extLst>
                <a:ext uri="{FF2B5EF4-FFF2-40B4-BE49-F238E27FC236}">
                  <a16:creationId xmlns:a16="http://schemas.microsoft.com/office/drawing/2014/main" id="{F026472F-C3A0-1E4A-82BF-72D9DB14B287}"/>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4757" name="组合 23">
            <a:extLst>
              <a:ext uri="{FF2B5EF4-FFF2-40B4-BE49-F238E27FC236}">
                <a16:creationId xmlns:a16="http://schemas.microsoft.com/office/drawing/2014/main" id="{3F31BE3B-59BE-4507-ACB4-A2B344339004}"/>
              </a:ext>
            </a:extLst>
          </p:cNvPr>
          <p:cNvGrpSpPr>
            <a:grpSpLocks/>
          </p:cNvGrpSpPr>
          <p:nvPr/>
        </p:nvGrpSpPr>
        <p:grpSpPr bwMode="auto">
          <a:xfrm>
            <a:off x="8526463" y="4364038"/>
            <a:ext cx="504825" cy="504825"/>
            <a:chOff x="8432678" y="1661126"/>
            <a:chExt cx="504056" cy="504056"/>
          </a:xfrm>
        </p:grpSpPr>
        <p:sp>
          <p:nvSpPr>
            <p:cNvPr id="44" name="椭圆 43">
              <a:extLst>
                <a:ext uri="{FF2B5EF4-FFF2-40B4-BE49-F238E27FC236}">
                  <a16:creationId xmlns:a16="http://schemas.microsoft.com/office/drawing/2014/main" id="{B429F24F-06C9-0649-8354-3C850E4B520E}"/>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6" action="ppaction://hlinksldjump" tooltip="返回知识点目录"/>
              <a:extLst>
                <a:ext uri="{FF2B5EF4-FFF2-40B4-BE49-F238E27FC236}">
                  <a16:creationId xmlns:a16="http://schemas.microsoft.com/office/drawing/2014/main" id="{905E831B-5768-C244-A93D-12E32890AF9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87BABB17-7559-5247-956D-DFFE8C080EA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4758" name="组合 14">
            <a:extLst>
              <a:ext uri="{FF2B5EF4-FFF2-40B4-BE49-F238E27FC236}">
                <a16:creationId xmlns:a16="http://schemas.microsoft.com/office/drawing/2014/main" id="{583E44C3-CFAE-4B64-B9C9-906D29B13ABD}"/>
              </a:ext>
            </a:extLst>
          </p:cNvPr>
          <p:cNvGrpSpPr>
            <a:grpSpLocks/>
          </p:cNvGrpSpPr>
          <p:nvPr/>
        </p:nvGrpSpPr>
        <p:grpSpPr bwMode="auto">
          <a:xfrm>
            <a:off x="8526463" y="2741613"/>
            <a:ext cx="504825" cy="504825"/>
            <a:chOff x="8532440" y="3501008"/>
            <a:chExt cx="504056" cy="504056"/>
          </a:xfrm>
        </p:grpSpPr>
        <p:grpSp>
          <p:nvGrpSpPr>
            <p:cNvPr id="74762" name="组合 15">
              <a:extLst>
                <a:ext uri="{FF2B5EF4-FFF2-40B4-BE49-F238E27FC236}">
                  <a16:creationId xmlns:a16="http://schemas.microsoft.com/office/drawing/2014/main" id="{BE39543B-0F88-4F17-9CC3-CADFE94DD378}"/>
                </a:ext>
              </a:extLst>
            </p:cNvPr>
            <p:cNvGrpSpPr>
              <a:grpSpLocks/>
            </p:cNvGrpSpPr>
            <p:nvPr/>
          </p:nvGrpSpPr>
          <p:grpSpPr bwMode="auto">
            <a:xfrm>
              <a:off x="8532440" y="3501008"/>
              <a:ext cx="504056" cy="504056"/>
              <a:chOff x="8532440" y="3501008"/>
              <a:chExt cx="504056" cy="504056"/>
            </a:xfrm>
          </p:grpSpPr>
          <p:sp>
            <p:nvSpPr>
              <p:cNvPr id="51" name="椭圆 50">
                <a:extLst>
                  <a:ext uri="{FF2B5EF4-FFF2-40B4-BE49-F238E27FC236}">
                    <a16:creationId xmlns:a16="http://schemas.microsoft.com/office/drawing/2014/main" id="{9DB7997C-43A0-254E-A7A1-A9A71456860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2" name="上箭头 5155">
                <a:hlinkClick r:id="rId7" action="ppaction://hlinksldjump" tooltip="上一个知识点"/>
                <a:extLst>
                  <a:ext uri="{FF2B5EF4-FFF2-40B4-BE49-F238E27FC236}">
                    <a16:creationId xmlns:a16="http://schemas.microsoft.com/office/drawing/2014/main" id="{2DDE7542-5F0B-284B-B69F-1979688F3B25}"/>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0" name="椭圆 49">
              <a:extLst>
                <a:ext uri="{FF2B5EF4-FFF2-40B4-BE49-F238E27FC236}">
                  <a16:creationId xmlns:a16="http://schemas.microsoft.com/office/drawing/2014/main" id="{966D9153-ADA6-2941-AFE5-95B27B3AD66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4759" name="文本框 72710">
            <a:extLst>
              <a:ext uri="{FF2B5EF4-FFF2-40B4-BE49-F238E27FC236}">
                <a16:creationId xmlns:a16="http://schemas.microsoft.com/office/drawing/2014/main" id="{E5F107AB-FAF3-440F-889B-C6AFC8662BFA}"/>
              </a:ext>
            </a:extLst>
          </p:cNvPr>
          <p:cNvSpPr txBox="1">
            <a:spLocks noChangeArrowheads="1"/>
          </p:cNvSpPr>
          <p:nvPr/>
        </p:nvSpPr>
        <p:spPr bwMode="auto">
          <a:xfrm>
            <a:off x="458788" y="1157288"/>
            <a:ext cx="252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半导体存储</a:t>
            </a:r>
          </a:p>
        </p:txBody>
      </p:sp>
      <p:sp>
        <p:nvSpPr>
          <p:cNvPr id="41" name="圆角矩形 40">
            <a:extLst>
              <a:ext uri="{FF2B5EF4-FFF2-40B4-BE49-F238E27FC236}">
                <a16:creationId xmlns:a16="http://schemas.microsoft.com/office/drawing/2014/main" id="{C731C8AC-258D-974A-85C6-FF1833577454}"/>
              </a:ext>
            </a:extLst>
          </p:cNvPr>
          <p:cNvSpPr/>
          <p:nvPr/>
        </p:nvSpPr>
        <p:spPr>
          <a:xfrm>
            <a:off x="231775" y="1112838"/>
            <a:ext cx="2684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4761" name="文本框 1">
            <a:extLst>
              <a:ext uri="{FF2B5EF4-FFF2-40B4-BE49-F238E27FC236}">
                <a16:creationId xmlns:a16="http://schemas.microsoft.com/office/drawing/2014/main" id="{4DB4E7EB-BB72-4CBD-8C21-47D73CAFA122}"/>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5777" name="组合 28">
            <a:extLst>
              <a:ext uri="{FF2B5EF4-FFF2-40B4-BE49-F238E27FC236}">
                <a16:creationId xmlns:a16="http://schemas.microsoft.com/office/drawing/2014/main" id="{BEABA535-751B-4AF3-86B4-2022DC40E5A0}"/>
              </a:ext>
            </a:extLst>
          </p:cNvPr>
          <p:cNvGrpSpPr>
            <a:grpSpLocks/>
          </p:cNvGrpSpPr>
          <p:nvPr/>
        </p:nvGrpSpPr>
        <p:grpSpPr bwMode="auto">
          <a:xfrm>
            <a:off x="612775" y="1773238"/>
            <a:ext cx="7559675" cy="1223962"/>
            <a:chOff x="557485" y="1772816"/>
            <a:chExt cx="7560000" cy="1224000"/>
          </a:xfrm>
        </p:grpSpPr>
        <p:sp>
          <p:nvSpPr>
            <p:cNvPr id="30" name="圆角矩形 29">
              <a:extLst>
                <a:ext uri="{FF2B5EF4-FFF2-40B4-BE49-F238E27FC236}">
                  <a16:creationId xmlns:a16="http://schemas.microsoft.com/office/drawing/2014/main" id="{BC48A823-83E9-DC43-B8E0-936C2DB47E3B}"/>
                </a:ext>
              </a:extLst>
            </p:cNvPr>
            <p:cNvSpPr/>
            <p:nvPr/>
          </p:nvSpPr>
          <p:spPr>
            <a:xfrm>
              <a:off x="557485" y="1772816"/>
              <a:ext cx="7560000" cy="12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34" name="矩形 33">
              <a:extLst>
                <a:ext uri="{FF2B5EF4-FFF2-40B4-BE49-F238E27FC236}">
                  <a16:creationId xmlns:a16="http://schemas.microsoft.com/office/drawing/2014/main" id="{3E280403-BD4C-B743-AC6B-2A671ADB7A4A}"/>
                </a:ext>
              </a:extLst>
            </p:cNvPr>
            <p:cNvSpPr/>
            <p:nvPr/>
          </p:nvSpPr>
          <p:spPr>
            <a:xfrm>
              <a:off x="1979946" y="1772816"/>
              <a:ext cx="5842251" cy="1224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75778" name="组合 36">
            <a:extLst>
              <a:ext uri="{FF2B5EF4-FFF2-40B4-BE49-F238E27FC236}">
                <a16:creationId xmlns:a16="http://schemas.microsoft.com/office/drawing/2014/main" id="{23B40065-6968-4F73-92FC-B8A174809A9D}"/>
              </a:ext>
            </a:extLst>
          </p:cNvPr>
          <p:cNvGrpSpPr>
            <a:grpSpLocks/>
          </p:cNvGrpSpPr>
          <p:nvPr/>
        </p:nvGrpSpPr>
        <p:grpSpPr bwMode="auto">
          <a:xfrm>
            <a:off x="612775" y="3249613"/>
            <a:ext cx="7559675" cy="1223962"/>
            <a:chOff x="1081983" y="3033096"/>
            <a:chExt cx="7920000" cy="1260000"/>
          </a:xfrm>
        </p:grpSpPr>
        <p:sp>
          <p:nvSpPr>
            <p:cNvPr id="38" name="圆角矩形 37">
              <a:extLst>
                <a:ext uri="{FF2B5EF4-FFF2-40B4-BE49-F238E27FC236}">
                  <a16:creationId xmlns:a16="http://schemas.microsoft.com/office/drawing/2014/main" id="{3A604B29-45D3-3849-A037-73142F32B441}"/>
                </a:ext>
              </a:extLst>
            </p:cNvPr>
            <p:cNvSpPr/>
            <p:nvPr/>
          </p:nvSpPr>
          <p:spPr>
            <a:xfrm>
              <a:off x="1081983" y="3033096"/>
              <a:ext cx="7920000" cy="1260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39" name="矩形 38">
              <a:extLst>
                <a:ext uri="{FF2B5EF4-FFF2-40B4-BE49-F238E27FC236}">
                  <a16:creationId xmlns:a16="http://schemas.microsoft.com/office/drawing/2014/main" id="{C447280F-7A62-1940-BA87-DABC32B42139}"/>
                </a:ext>
              </a:extLst>
            </p:cNvPr>
            <p:cNvSpPr/>
            <p:nvPr/>
          </p:nvSpPr>
          <p:spPr>
            <a:xfrm>
              <a:off x="2612096" y="3033096"/>
              <a:ext cx="6118791" cy="1260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75779" name="组合 39">
            <a:extLst>
              <a:ext uri="{FF2B5EF4-FFF2-40B4-BE49-F238E27FC236}">
                <a16:creationId xmlns:a16="http://schemas.microsoft.com/office/drawing/2014/main" id="{C1F43CA3-BF4E-4FE3-AADC-D6815AF54FE3}"/>
              </a:ext>
            </a:extLst>
          </p:cNvPr>
          <p:cNvGrpSpPr>
            <a:grpSpLocks/>
          </p:cNvGrpSpPr>
          <p:nvPr/>
        </p:nvGrpSpPr>
        <p:grpSpPr bwMode="auto">
          <a:xfrm>
            <a:off x="612775" y="4724400"/>
            <a:ext cx="7559675" cy="1225550"/>
            <a:chOff x="1081983" y="3033096"/>
            <a:chExt cx="7920000" cy="1260000"/>
          </a:xfrm>
        </p:grpSpPr>
        <p:sp>
          <p:nvSpPr>
            <p:cNvPr id="41" name="圆角矩形 40">
              <a:extLst>
                <a:ext uri="{FF2B5EF4-FFF2-40B4-BE49-F238E27FC236}">
                  <a16:creationId xmlns:a16="http://schemas.microsoft.com/office/drawing/2014/main" id="{4C57B55D-7373-A947-B066-0580B79C659A}"/>
                </a:ext>
              </a:extLst>
            </p:cNvPr>
            <p:cNvSpPr/>
            <p:nvPr/>
          </p:nvSpPr>
          <p:spPr>
            <a:xfrm>
              <a:off x="1081983" y="3033096"/>
              <a:ext cx="7920000" cy="1260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42" name="矩形 41">
              <a:extLst>
                <a:ext uri="{FF2B5EF4-FFF2-40B4-BE49-F238E27FC236}">
                  <a16:creationId xmlns:a16="http://schemas.microsoft.com/office/drawing/2014/main" id="{2B026CE7-F745-414D-8176-F3F2F72808E1}"/>
                </a:ext>
              </a:extLst>
            </p:cNvPr>
            <p:cNvSpPr/>
            <p:nvPr/>
          </p:nvSpPr>
          <p:spPr>
            <a:xfrm>
              <a:off x="2612096" y="3033096"/>
              <a:ext cx="6118791" cy="1260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75780" name="图片 4">
            <a:extLst>
              <a:ext uri="{FF2B5EF4-FFF2-40B4-BE49-F238E27FC236}">
                <a16:creationId xmlns:a16="http://schemas.microsoft.com/office/drawing/2014/main" id="{94D29EC3-9C4D-4141-9901-940685C30094}"/>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96942">
            <a:off x="963613" y="1946275"/>
            <a:ext cx="7810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1" name="图片 4">
            <a:extLst>
              <a:ext uri="{FF2B5EF4-FFF2-40B4-BE49-F238E27FC236}">
                <a16:creationId xmlns:a16="http://schemas.microsoft.com/office/drawing/2014/main" id="{B0B568B2-C380-4D3A-9D04-36D49E41276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9450" y="3357563"/>
            <a:ext cx="1311275" cy="98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2" name="图片 4">
            <a:extLst>
              <a:ext uri="{FF2B5EF4-FFF2-40B4-BE49-F238E27FC236}">
                <a16:creationId xmlns:a16="http://schemas.microsoft.com/office/drawing/2014/main" id="{1911B0CB-3013-4ECE-9DC2-E43C99DA9DB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013" y="4968875"/>
            <a:ext cx="1200150" cy="808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矩形 2">
            <a:extLst>
              <a:ext uri="{FF2B5EF4-FFF2-40B4-BE49-F238E27FC236}">
                <a16:creationId xmlns:a16="http://schemas.microsoft.com/office/drawing/2014/main" id="{F8A5B89B-7D7F-4395-805F-8CB6C245F2EB}"/>
              </a:ext>
            </a:extLst>
          </p:cNvPr>
          <p:cNvSpPr>
            <a:spLocks noChangeArrowheads="1"/>
          </p:cNvSpPr>
          <p:nvPr/>
        </p:nvSpPr>
        <p:spPr bwMode="auto">
          <a:xfrm>
            <a:off x="2570163" y="1981200"/>
            <a:ext cx="4572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en-US" altLang="zh-CN" sz="1600" b="0">
                <a:solidFill>
                  <a:srgbClr val="FF0000"/>
                </a:solidFill>
                <a:latin typeface="微软雅黑" panose="020B0503020204020204" pitchFamily="34" charset="-122"/>
                <a:ea typeface="微软雅黑" panose="020B0503020204020204" pitchFamily="34" charset="-122"/>
              </a:rPr>
              <a:t>SD</a:t>
            </a:r>
            <a:r>
              <a:rPr lang="zh-CN" altLang="en-US" sz="1600" b="0">
                <a:solidFill>
                  <a:srgbClr val="FF0000"/>
                </a:solidFill>
                <a:latin typeface="微软雅黑" panose="020B0503020204020204" pitchFamily="34" charset="-122"/>
                <a:ea typeface="微软雅黑" panose="020B0503020204020204" pitchFamily="34" charset="-122"/>
              </a:rPr>
              <a:t>卡</a:t>
            </a:r>
            <a:r>
              <a:rPr lang="zh-CN" altLang="en-US" sz="1600" b="0">
                <a:latin typeface="微软雅黑" panose="020B0503020204020204" pitchFamily="34" charset="-122"/>
                <a:ea typeface="微软雅黑" panose="020B0503020204020204" pitchFamily="34" charset="-122"/>
              </a:rPr>
              <a:t>意为“安全数码”，是由松下电器、东芝和</a:t>
            </a:r>
            <a:r>
              <a:rPr lang="en-US" altLang="zh-CN" sz="1600" b="0">
                <a:latin typeface="微软雅黑" panose="020B0503020204020204" pitchFamily="34" charset="-122"/>
                <a:ea typeface="微软雅黑" panose="020B0503020204020204" pitchFamily="34" charset="-122"/>
              </a:rPr>
              <a:t>SanDisk</a:t>
            </a:r>
            <a:r>
              <a:rPr lang="zh-CN" altLang="en-US" sz="1600" b="0">
                <a:latin typeface="微软雅黑" panose="020B0503020204020204" pitchFamily="34" charset="-122"/>
                <a:ea typeface="微软雅黑" panose="020B0503020204020204" pitchFamily="34" charset="-122"/>
              </a:rPr>
              <a:t>联合推出的，</a:t>
            </a:r>
            <a:r>
              <a:rPr lang="en-US" altLang="zh-CN" sz="1600" b="0">
                <a:latin typeface="微软雅黑" panose="020B0503020204020204" pitchFamily="34" charset="-122"/>
                <a:ea typeface="微软雅黑" panose="020B0503020204020204" pitchFamily="34" charset="-122"/>
              </a:rPr>
              <a:t>1999</a:t>
            </a:r>
            <a:r>
              <a:rPr lang="zh-CN" altLang="en-US" sz="1600" b="0">
                <a:latin typeface="微软雅黑" panose="020B0503020204020204" pitchFamily="34" charset="-122"/>
                <a:ea typeface="微软雅黑" panose="020B0503020204020204" pitchFamily="34" charset="-122"/>
              </a:rPr>
              <a:t>年</a:t>
            </a:r>
            <a:r>
              <a:rPr lang="en-US" altLang="zh-CN" sz="1600" b="0">
                <a:latin typeface="微软雅黑" panose="020B0503020204020204" pitchFamily="34" charset="-122"/>
                <a:ea typeface="微软雅黑" panose="020B0503020204020204" pitchFamily="34" charset="-122"/>
              </a:rPr>
              <a:t>8</a:t>
            </a:r>
            <a:r>
              <a:rPr lang="zh-CN" altLang="en-US" sz="1600" b="0">
                <a:latin typeface="微软雅黑" panose="020B0503020204020204" pitchFamily="34" charset="-122"/>
                <a:ea typeface="微软雅黑" panose="020B0503020204020204" pitchFamily="34" charset="-122"/>
              </a:rPr>
              <a:t>月首次发布。</a:t>
            </a:r>
            <a:endParaRPr lang="en-US" altLang="zh-CN" sz="1600" b="0">
              <a:latin typeface="微软雅黑" panose="020B0503020204020204" pitchFamily="34" charset="-122"/>
              <a:ea typeface="微软雅黑" panose="020B0503020204020204" pitchFamily="34" charset="-122"/>
            </a:endParaRPr>
          </a:p>
        </p:txBody>
      </p:sp>
      <p:sp>
        <p:nvSpPr>
          <p:cNvPr id="75784" name="矩形 2">
            <a:extLst>
              <a:ext uri="{FF2B5EF4-FFF2-40B4-BE49-F238E27FC236}">
                <a16:creationId xmlns:a16="http://schemas.microsoft.com/office/drawing/2014/main" id="{9678FA4E-21F9-43F7-B3E9-04009A64679E}"/>
              </a:ext>
            </a:extLst>
          </p:cNvPr>
          <p:cNvSpPr>
            <a:spLocks noChangeArrowheads="1"/>
          </p:cNvSpPr>
          <p:nvPr/>
        </p:nvSpPr>
        <p:spPr bwMode="auto">
          <a:xfrm>
            <a:off x="2411413" y="3319463"/>
            <a:ext cx="5122862"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nSpc>
                <a:spcPct val="150000"/>
              </a:lnSpc>
            </a:pPr>
            <a:r>
              <a:rPr lang="en-US" altLang="zh-CN" sz="1600" b="0">
                <a:solidFill>
                  <a:srgbClr val="FF0000"/>
                </a:solidFill>
                <a:latin typeface="微软雅黑" panose="020B0503020204020204" pitchFamily="34" charset="-122"/>
                <a:ea typeface="微软雅黑" panose="020B0503020204020204" pitchFamily="34" charset="-122"/>
              </a:rPr>
              <a:t>SDHC</a:t>
            </a:r>
            <a:r>
              <a:rPr lang="zh-CN" altLang="en-US" sz="1600" b="0">
                <a:latin typeface="微软雅黑" panose="020B0503020204020204" pitchFamily="34" charset="-122"/>
                <a:ea typeface="微软雅黑" panose="020B0503020204020204" pitchFamily="34" charset="-122"/>
              </a:rPr>
              <a:t>是专为高阶数码相机、数字录像机及高画质录像装置等需求超大存储空间的专业设备所设计的闪存卡。</a:t>
            </a:r>
            <a:endParaRPr lang="zh-CN" altLang="en-US" sz="1600"/>
          </a:p>
        </p:txBody>
      </p:sp>
      <p:sp>
        <p:nvSpPr>
          <p:cNvPr id="75785" name="矩形 3">
            <a:extLst>
              <a:ext uri="{FF2B5EF4-FFF2-40B4-BE49-F238E27FC236}">
                <a16:creationId xmlns:a16="http://schemas.microsoft.com/office/drawing/2014/main" id="{FBD8F3AC-6CC1-4DAA-BF7F-4EDAB779DF04}"/>
              </a:ext>
            </a:extLst>
          </p:cNvPr>
          <p:cNvSpPr>
            <a:spLocks noChangeArrowheads="1"/>
          </p:cNvSpPr>
          <p:nvPr/>
        </p:nvSpPr>
        <p:spPr bwMode="auto">
          <a:xfrm>
            <a:off x="2690813" y="5106988"/>
            <a:ext cx="4572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b="0">
                <a:solidFill>
                  <a:srgbClr val="FF0000"/>
                </a:solidFill>
                <a:latin typeface="微软雅黑" panose="020B0503020204020204" pitchFamily="34" charset="-122"/>
                <a:ea typeface="微软雅黑" panose="020B0503020204020204" pitchFamily="34" charset="-122"/>
              </a:rPr>
              <a:t>MS</a:t>
            </a:r>
            <a:r>
              <a:rPr lang="zh-CN" altLang="en-US" sz="1600" b="0">
                <a:solidFill>
                  <a:srgbClr val="FF0000"/>
                </a:solidFill>
                <a:latin typeface="微软雅黑" panose="020B0503020204020204" pitchFamily="34" charset="-122"/>
                <a:ea typeface="微软雅黑" panose="020B0503020204020204" pitchFamily="34" charset="-122"/>
              </a:rPr>
              <a:t>卡</a:t>
            </a:r>
            <a:r>
              <a:rPr lang="zh-CN" altLang="en-US" sz="1600" b="0">
                <a:latin typeface="微软雅黑" panose="020B0503020204020204" pitchFamily="34" charset="-122"/>
                <a:ea typeface="微软雅黑" panose="020B0503020204020204" pitchFamily="34" charset="-122"/>
              </a:rPr>
              <a:t>，也称记忆棒，由</a:t>
            </a:r>
            <a:r>
              <a:rPr lang="en-US" altLang="zh-CN" sz="1600" b="0">
                <a:latin typeface="微软雅黑" panose="020B0503020204020204" pitchFamily="34" charset="-122"/>
                <a:ea typeface="微软雅黑" panose="020B0503020204020204" pitchFamily="34" charset="-122"/>
              </a:rPr>
              <a:t>SONY</a:t>
            </a:r>
            <a:r>
              <a:rPr lang="zh-CN" altLang="en-US" sz="1600" b="0">
                <a:latin typeface="微软雅黑" panose="020B0503020204020204" pitchFamily="34" charset="-122"/>
                <a:ea typeface="微软雅黑" panose="020B0503020204020204" pitchFamily="34" charset="-122"/>
              </a:rPr>
              <a:t>公司开发。</a:t>
            </a:r>
            <a:endParaRPr lang="zh-CN" altLang="en-US" sz="1600"/>
          </a:p>
        </p:txBody>
      </p:sp>
      <p:grpSp>
        <p:nvGrpSpPr>
          <p:cNvPr id="75786" name="组合 8">
            <a:extLst>
              <a:ext uri="{FF2B5EF4-FFF2-40B4-BE49-F238E27FC236}">
                <a16:creationId xmlns:a16="http://schemas.microsoft.com/office/drawing/2014/main" id="{C5B7FBA4-88C4-428D-AC25-3F7A39DC5EA3}"/>
              </a:ext>
            </a:extLst>
          </p:cNvPr>
          <p:cNvGrpSpPr>
            <a:grpSpLocks/>
          </p:cNvGrpSpPr>
          <p:nvPr/>
        </p:nvGrpSpPr>
        <p:grpSpPr bwMode="auto">
          <a:xfrm>
            <a:off x="8526463" y="3552825"/>
            <a:ext cx="504825" cy="504825"/>
            <a:chOff x="8521417" y="2709863"/>
            <a:chExt cx="504056" cy="504056"/>
          </a:xfrm>
        </p:grpSpPr>
        <p:sp>
          <p:nvSpPr>
            <p:cNvPr id="36" name="椭圆 35">
              <a:extLst>
                <a:ext uri="{FF2B5EF4-FFF2-40B4-BE49-F238E27FC236}">
                  <a16:creationId xmlns:a16="http://schemas.microsoft.com/office/drawing/2014/main" id="{C29549F3-1E00-8A45-96BC-237BA684A05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a:extLst>
                <a:ext uri="{FF2B5EF4-FFF2-40B4-BE49-F238E27FC236}">
                  <a16:creationId xmlns:a16="http://schemas.microsoft.com/office/drawing/2014/main" id="{6ED66F57-8AB3-484F-8E61-745BFEC68A3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5" action="ppaction://hlinksldjump" tooltip="下一个知识点"/>
              <a:extLst>
                <a:ext uri="{FF2B5EF4-FFF2-40B4-BE49-F238E27FC236}">
                  <a16:creationId xmlns:a16="http://schemas.microsoft.com/office/drawing/2014/main" id="{98A46091-5010-0544-9A4E-57D529D41AC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5787" name="组合 23">
            <a:extLst>
              <a:ext uri="{FF2B5EF4-FFF2-40B4-BE49-F238E27FC236}">
                <a16:creationId xmlns:a16="http://schemas.microsoft.com/office/drawing/2014/main" id="{E67228BF-C180-44E9-AF6F-1D25552D9F57}"/>
              </a:ext>
            </a:extLst>
          </p:cNvPr>
          <p:cNvGrpSpPr>
            <a:grpSpLocks/>
          </p:cNvGrpSpPr>
          <p:nvPr/>
        </p:nvGrpSpPr>
        <p:grpSpPr bwMode="auto">
          <a:xfrm>
            <a:off x="8526463" y="4364038"/>
            <a:ext cx="504825" cy="504825"/>
            <a:chOff x="8432678" y="1661126"/>
            <a:chExt cx="504056" cy="504056"/>
          </a:xfrm>
        </p:grpSpPr>
        <p:sp>
          <p:nvSpPr>
            <p:cNvPr id="44" name="椭圆 43">
              <a:extLst>
                <a:ext uri="{FF2B5EF4-FFF2-40B4-BE49-F238E27FC236}">
                  <a16:creationId xmlns:a16="http://schemas.microsoft.com/office/drawing/2014/main" id="{5414ADD0-FB85-B846-A0C5-1A87456BE7D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5" name="上箭头 5155">
              <a:hlinkClick r:id="rId6" action="ppaction://hlinksldjump" tooltip="返回知识点目录"/>
              <a:extLst>
                <a:ext uri="{FF2B5EF4-FFF2-40B4-BE49-F238E27FC236}">
                  <a16:creationId xmlns:a16="http://schemas.microsoft.com/office/drawing/2014/main" id="{6FA45204-12CE-6741-9F85-5A36E515B7EF}"/>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6" name="椭圆 45">
              <a:extLst>
                <a:ext uri="{FF2B5EF4-FFF2-40B4-BE49-F238E27FC236}">
                  <a16:creationId xmlns:a16="http://schemas.microsoft.com/office/drawing/2014/main" id="{11081491-1984-CD42-91F7-FE3465E9381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5788" name="组合 14">
            <a:extLst>
              <a:ext uri="{FF2B5EF4-FFF2-40B4-BE49-F238E27FC236}">
                <a16:creationId xmlns:a16="http://schemas.microsoft.com/office/drawing/2014/main" id="{28BFCA7A-36AE-4FFA-9535-7D2E6E9E39D8}"/>
              </a:ext>
            </a:extLst>
          </p:cNvPr>
          <p:cNvGrpSpPr>
            <a:grpSpLocks/>
          </p:cNvGrpSpPr>
          <p:nvPr/>
        </p:nvGrpSpPr>
        <p:grpSpPr bwMode="auto">
          <a:xfrm>
            <a:off x="8526463" y="2741613"/>
            <a:ext cx="504825" cy="504825"/>
            <a:chOff x="8532440" y="3501008"/>
            <a:chExt cx="504056" cy="504056"/>
          </a:xfrm>
        </p:grpSpPr>
        <p:grpSp>
          <p:nvGrpSpPr>
            <p:cNvPr id="75792" name="组合 15">
              <a:extLst>
                <a:ext uri="{FF2B5EF4-FFF2-40B4-BE49-F238E27FC236}">
                  <a16:creationId xmlns:a16="http://schemas.microsoft.com/office/drawing/2014/main" id="{21BE4451-5F62-4A0A-96B7-16802924C0C6}"/>
                </a:ext>
              </a:extLst>
            </p:cNvPr>
            <p:cNvGrpSpPr>
              <a:grpSpLocks/>
            </p:cNvGrpSpPr>
            <p:nvPr/>
          </p:nvGrpSpPr>
          <p:grpSpPr bwMode="auto">
            <a:xfrm>
              <a:off x="8532440" y="3501008"/>
              <a:ext cx="504056" cy="504056"/>
              <a:chOff x="8532440" y="3501008"/>
              <a:chExt cx="504056" cy="504056"/>
            </a:xfrm>
          </p:grpSpPr>
          <p:sp>
            <p:nvSpPr>
              <p:cNvPr id="50" name="椭圆 49">
                <a:extLst>
                  <a:ext uri="{FF2B5EF4-FFF2-40B4-BE49-F238E27FC236}">
                    <a16:creationId xmlns:a16="http://schemas.microsoft.com/office/drawing/2014/main" id="{FFA61419-303C-CA4A-8DE5-1EB67B70486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1" name="上箭头 5155">
                <a:hlinkClick r:id="rId7" action="ppaction://hlinksldjump" tooltip="上一个知识点"/>
                <a:extLst>
                  <a:ext uri="{FF2B5EF4-FFF2-40B4-BE49-F238E27FC236}">
                    <a16:creationId xmlns:a16="http://schemas.microsoft.com/office/drawing/2014/main" id="{607C5EAC-AAE3-1F4C-9CFC-26E35E8A3A2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9" name="椭圆 48">
              <a:extLst>
                <a:ext uri="{FF2B5EF4-FFF2-40B4-BE49-F238E27FC236}">
                  <a16:creationId xmlns:a16="http://schemas.microsoft.com/office/drawing/2014/main" id="{D0D231F3-3748-1242-9246-686DEDA30E72}"/>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5789" name="文本框 72710">
            <a:extLst>
              <a:ext uri="{FF2B5EF4-FFF2-40B4-BE49-F238E27FC236}">
                <a16:creationId xmlns:a16="http://schemas.microsoft.com/office/drawing/2014/main" id="{8026C366-04A8-4885-8460-894ADB917026}"/>
              </a:ext>
            </a:extLst>
          </p:cNvPr>
          <p:cNvSpPr txBox="1">
            <a:spLocks noChangeArrowheads="1"/>
          </p:cNvSpPr>
          <p:nvPr/>
        </p:nvSpPr>
        <p:spPr bwMode="auto">
          <a:xfrm>
            <a:off x="458788" y="1157288"/>
            <a:ext cx="252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半导体存储</a:t>
            </a:r>
          </a:p>
        </p:txBody>
      </p:sp>
      <p:sp>
        <p:nvSpPr>
          <p:cNvPr id="35" name="圆角矩形 34">
            <a:extLst>
              <a:ext uri="{FF2B5EF4-FFF2-40B4-BE49-F238E27FC236}">
                <a16:creationId xmlns:a16="http://schemas.microsoft.com/office/drawing/2014/main" id="{4DF7DD6E-8447-CB4C-B7AF-8BC0F4CF508F}"/>
              </a:ext>
            </a:extLst>
          </p:cNvPr>
          <p:cNvSpPr/>
          <p:nvPr/>
        </p:nvSpPr>
        <p:spPr>
          <a:xfrm>
            <a:off x="231775" y="1112838"/>
            <a:ext cx="2684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5791" name="文本框 1">
            <a:extLst>
              <a:ext uri="{FF2B5EF4-FFF2-40B4-BE49-F238E27FC236}">
                <a16:creationId xmlns:a16="http://schemas.microsoft.com/office/drawing/2014/main" id="{D04D46C1-3696-4AF8-B6F7-80E28AB4D42B}"/>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801" name="组合 28">
            <a:extLst>
              <a:ext uri="{FF2B5EF4-FFF2-40B4-BE49-F238E27FC236}">
                <a16:creationId xmlns:a16="http://schemas.microsoft.com/office/drawing/2014/main" id="{BF180058-03BD-4347-B94D-042343269D91}"/>
              </a:ext>
            </a:extLst>
          </p:cNvPr>
          <p:cNvGrpSpPr>
            <a:grpSpLocks/>
          </p:cNvGrpSpPr>
          <p:nvPr/>
        </p:nvGrpSpPr>
        <p:grpSpPr bwMode="auto">
          <a:xfrm>
            <a:off x="612775" y="1917700"/>
            <a:ext cx="7559675" cy="1223963"/>
            <a:chOff x="557485" y="1772816"/>
            <a:chExt cx="7560000" cy="1224000"/>
          </a:xfrm>
        </p:grpSpPr>
        <p:sp>
          <p:nvSpPr>
            <p:cNvPr id="30" name="圆角矩形 29">
              <a:extLst>
                <a:ext uri="{FF2B5EF4-FFF2-40B4-BE49-F238E27FC236}">
                  <a16:creationId xmlns:a16="http://schemas.microsoft.com/office/drawing/2014/main" id="{D3AADC42-6D9E-614B-90E7-16E2A601AA22}"/>
                </a:ext>
              </a:extLst>
            </p:cNvPr>
            <p:cNvSpPr/>
            <p:nvPr/>
          </p:nvSpPr>
          <p:spPr>
            <a:xfrm>
              <a:off x="557485" y="1772816"/>
              <a:ext cx="7560000" cy="1224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34" name="矩形 33">
              <a:extLst>
                <a:ext uri="{FF2B5EF4-FFF2-40B4-BE49-F238E27FC236}">
                  <a16:creationId xmlns:a16="http://schemas.microsoft.com/office/drawing/2014/main" id="{96241353-7D00-3143-AAD2-1A3CAE0E9DF3}"/>
                </a:ext>
              </a:extLst>
            </p:cNvPr>
            <p:cNvSpPr/>
            <p:nvPr/>
          </p:nvSpPr>
          <p:spPr>
            <a:xfrm>
              <a:off x="1979946" y="1772816"/>
              <a:ext cx="5842251" cy="1224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grpSp>
        <p:nvGrpSpPr>
          <p:cNvPr id="76802" name="组合 35">
            <a:extLst>
              <a:ext uri="{FF2B5EF4-FFF2-40B4-BE49-F238E27FC236}">
                <a16:creationId xmlns:a16="http://schemas.microsoft.com/office/drawing/2014/main" id="{B0856490-8DBB-4837-A075-732E5A5636C1}"/>
              </a:ext>
            </a:extLst>
          </p:cNvPr>
          <p:cNvGrpSpPr>
            <a:grpSpLocks/>
          </p:cNvGrpSpPr>
          <p:nvPr/>
        </p:nvGrpSpPr>
        <p:grpSpPr bwMode="auto">
          <a:xfrm>
            <a:off x="612775" y="3870325"/>
            <a:ext cx="7559675" cy="1223963"/>
            <a:chOff x="1081983" y="3033096"/>
            <a:chExt cx="7920000" cy="1260000"/>
          </a:xfrm>
        </p:grpSpPr>
        <p:sp>
          <p:nvSpPr>
            <p:cNvPr id="37" name="圆角矩形 36">
              <a:extLst>
                <a:ext uri="{FF2B5EF4-FFF2-40B4-BE49-F238E27FC236}">
                  <a16:creationId xmlns:a16="http://schemas.microsoft.com/office/drawing/2014/main" id="{AC898CF5-F485-8044-97D9-EBC2FEED5DD5}"/>
                </a:ext>
              </a:extLst>
            </p:cNvPr>
            <p:cNvSpPr/>
            <p:nvPr/>
          </p:nvSpPr>
          <p:spPr>
            <a:xfrm>
              <a:off x="1081983" y="3033096"/>
              <a:ext cx="7920000" cy="1260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38" name="矩形 37">
              <a:extLst>
                <a:ext uri="{FF2B5EF4-FFF2-40B4-BE49-F238E27FC236}">
                  <a16:creationId xmlns:a16="http://schemas.microsoft.com/office/drawing/2014/main" id="{F1C7C0B7-A22C-6941-AA83-978185A6F6EE}"/>
                </a:ext>
              </a:extLst>
            </p:cNvPr>
            <p:cNvSpPr/>
            <p:nvPr/>
          </p:nvSpPr>
          <p:spPr>
            <a:xfrm>
              <a:off x="2612096" y="3033096"/>
              <a:ext cx="6118791" cy="12600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76803" name="图片 4">
            <a:extLst>
              <a:ext uri="{FF2B5EF4-FFF2-40B4-BE49-F238E27FC236}">
                <a16:creationId xmlns:a16="http://schemas.microsoft.com/office/drawing/2014/main" id="{BC417E0D-AE8D-4D9B-9260-BF4B32F214E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6938" y="2149475"/>
            <a:ext cx="10668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图片 5">
            <a:extLst>
              <a:ext uri="{FF2B5EF4-FFF2-40B4-BE49-F238E27FC236}">
                <a16:creationId xmlns:a16="http://schemas.microsoft.com/office/drawing/2014/main" id="{C3E98D3C-D025-4FB5-9CDD-655608FEB2A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9319464" flipH="1" flipV="1">
            <a:off x="823913" y="3990975"/>
            <a:ext cx="1093787" cy="98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矩形 5">
            <a:extLst>
              <a:ext uri="{FF2B5EF4-FFF2-40B4-BE49-F238E27FC236}">
                <a16:creationId xmlns:a16="http://schemas.microsoft.com/office/drawing/2014/main" id="{6E84F2E4-1768-4C58-B00C-33F9468BED38}"/>
              </a:ext>
            </a:extLst>
          </p:cNvPr>
          <p:cNvSpPr>
            <a:spLocks noChangeArrowheads="1"/>
          </p:cNvSpPr>
          <p:nvPr/>
        </p:nvSpPr>
        <p:spPr bwMode="auto">
          <a:xfrm>
            <a:off x="2347913" y="2182813"/>
            <a:ext cx="53260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b="0">
                <a:latin typeface="微软雅黑" panose="020B0503020204020204" pitchFamily="34" charset="-122"/>
                <a:ea typeface="微软雅黑" panose="020B0503020204020204" pitchFamily="34" charset="-122"/>
              </a:rPr>
              <a:t>1998</a:t>
            </a:r>
            <a:r>
              <a:rPr lang="zh-CN" altLang="zh-CN" sz="1600" b="0">
                <a:latin typeface="微软雅黑" panose="020B0503020204020204" pitchFamily="34" charset="-122"/>
                <a:ea typeface="微软雅黑" panose="020B0503020204020204" pitchFamily="34" charset="-122"/>
              </a:rPr>
              <a:t>年，</a:t>
            </a:r>
            <a:r>
              <a:rPr lang="en-US" altLang="zh-CN" sz="1600" b="0">
                <a:latin typeface="微软雅黑" panose="020B0503020204020204" pitchFamily="34" charset="-122"/>
                <a:ea typeface="微软雅黑" panose="020B0503020204020204" pitchFamily="34" charset="-122"/>
              </a:rPr>
              <a:t>IBM</a:t>
            </a:r>
            <a:r>
              <a:rPr lang="zh-CN" altLang="zh-CN" sz="1600" b="0">
                <a:latin typeface="微软雅黑" panose="020B0503020204020204" pitchFamily="34" charset="-122"/>
                <a:ea typeface="微软雅黑" panose="020B0503020204020204" pitchFamily="34" charset="-122"/>
              </a:rPr>
              <a:t>使用</a:t>
            </a:r>
            <a:r>
              <a:rPr lang="en-US" altLang="zh-CN" sz="1600" b="0">
                <a:latin typeface="微软雅黑" panose="020B0503020204020204" pitchFamily="34" charset="-122"/>
                <a:ea typeface="微软雅黑" panose="020B0503020204020204" pitchFamily="34" charset="-122"/>
              </a:rPr>
              <a:t>CF II</a:t>
            </a:r>
            <a:r>
              <a:rPr lang="zh-CN" altLang="zh-CN" sz="1600" b="0">
                <a:latin typeface="微软雅黑" panose="020B0503020204020204" pitchFamily="34" charset="-122"/>
                <a:ea typeface="微软雅黑" panose="020B0503020204020204" pitchFamily="34" charset="-122"/>
              </a:rPr>
              <a:t>接标准将</a:t>
            </a:r>
            <a:r>
              <a:rPr lang="zh-CN" altLang="zh-CN" sz="1600" b="0">
                <a:solidFill>
                  <a:srgbClr val="FF0000"/>
                </a:solidFill>
                <a:latin typeface="微软雅黑" panose="020B0503020204020204" pitchFamily="34" charset="-122"/>
                <a:ea typeface="微软雅黑" panose="020B0503020204020204" pitchFamily="34" charset="-122"/>
              </a:rPr>
              <a:t>微硬盘</a:t>
            </a:r>
            <a:r>
              <a:rPr lang="zh-CN" altLang="zh-CN" sz="1600" b="0">
                <a:latin typeface="微软雅黑" panose="020B0503020204020204" pitchFamily="34" charset="-122"/>
                <a:ea typeface="微软雅黑" panose="020B0503020204020204" pitchFamily="34" charset="-122"/>
              </a:rPr>
              <a:t>（</a:t>
            </a:r>
            <a:r>
              <a:rPr lang="en-US" altLang="zh-CN" sz="1600" b="0">
                <a:latin typeface="微软雅黑" panose="020B0503020204020204" pitchFamily="34" charset="-122"/>
                <a:ea typeface="微软雅黑" panose="020B0503020204020204" pitchFamily="34" charset="-122"/>
              </a:rPr>
              <a:t>micro drive</a:t>
            </a:r>
            <a:r>
              <a:rPr lang="zh-CN" altLang="zh-CN" sz="1600" b="0">
                <a:latin typeface="微软雅黑" panose="020B0503020204020204" pitchFamily="34" charset="-122"/>
                <a:ea typeface="微软雅黑" panose="020B0503020204020204" pitchFamily="34" charset="-122"/>
              </a:rPr>
              <a:t>）推向市场</a:t>
            </a:r>
            <a:endParaRPr lang="zh-CN" altLang="en-US" sz="1600" b="0">
              <a:latin typeface="微软雅黑" panose="020B0503020204020204" pitchFamily="34" charset="-122"/>
              <a:ea typeface="微软雅黑" panose="020B0503020204020204" pitchFamily="34" charset="-122"/>
            </a:endParaRPr>
          </a:p>
        </p:txBody>
      </p:sp>
      <p:sp>
        <p:nvSpPr>
          <p:cNvPr id="76806" name="矩形 6">
            <a:extLst>
              <a:ext uri="{FF2B5EF4-FFF2-40B4-BE49-F238E27FC236}">
                <a16:creationId xmlns:a16="http://schemas.microsoft.com/office/drawing/2014/main" id="{2E782562-37CC-4578-96D5-65F0B07577D8}"/>
              </a:ext>
            </a:extLst>
          </p:cNvPr>
          <p:cNvSpPr>
            <a:spLocks noChangeArrowheads="1"/>
          </p:cNvSpPr>
          <p:nvPr/>
        </p:nvSpPr>
        <p:spPr bwMode="auto">
          <a:xfrm>
            <a:off x="2347913" y="3860800"/>
            <a:ext cx="53260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sz="1600" b="0">
                <a:solidFill>
                  <a:srgbClr val="C00000"/>
                </a:solidFill>
                <a:latin typeface="微软雅黑" panose="020B0503020204020204" pitchFamily="34" charset="-122"/>
                <a:ea typeface="微软雅黑" panose="020B0503020204020204" pitchFamily="34" charset="-122"/>
              </a:rPr>
              <a:t>优盘</a:t>
            </a:r>
            <a:r>
              <a:rPr lang="zh-CN" altLang="en-US" sz="1600" b="0">
                <a:latin typeface="微软雅黑" panose="020B0503020204020204" pitchFamily="34" charset="-122"/>
                <a:ea typeface="微软雅黑" panose="020B0503020204020204" pitchFamily="34" charset="-122"/>
              </a:rPr>
              <a:t>即</a:t>
            </a:r>
            <a:r>
              <a:rPr lang="en-US" altLang="zh-CN" sz="1600" b="0">
                <a:latin typeface="微软雅黑" panose="020B0503020204020204" pitchFamily="34" charset="-122"/>
                <a:ea typeface="微软雅黑" panose="020B0503020204020204" pitchFamily="34" charset="-122"/>
              </a:rPr>
              <a:t>U</a:t>
            </a:r>
            <a:r>
              <a:rPr lang="zh-CN" altLang="en-US" sz="1600" b="0">
                <a:latin typeface="微软雅黑" panose="020B0503020204020204" pitchFamily="34" charset="-122"/>
                <a:ea typeface="微软雅黑" panose="020B0503020204020204" pitchFamily="34" charset="-122"/>
              </a:rPr>
              <a:t>盘，全称“</a:t>
            </a:r>
            <a:r>
              <a:rPr lang="en-US" altLang="zh-CN" sz="1600" b="0">
                <a:latin typeface="微软雅黑" panose="020B0503020204020204" pitchFamily="34" charset="-122"/>
                <a:ea typeface="微软雅黑" panose="020B0503020204020204" pitchFamily="34" charset="-122"/>
              </a:rPr>
              <a:t>USB</a:t>
            </a:r>
            <a:r>
              <a:rPr lang="zh-CN" altLang="en-US" sz="1600" b="0">
                <a:latin typeface="微软雅黑" panose="020B0503020204020204" pitchFamily="34" charset="-122"/>
                <a:ea typeface="微软雅黑" panose="020B0503020204020204" pitchFamily="34" charset="-122"/>
              </a:rPr>
              <a:t>闪存盘” 是一种无需物理驱动器的微型高容量移动存储产品，可通过</a:t>
            </a:r>
            <a:r>
              <a:rPr lang="en-US" altLang="zh-CN" sz="1600" b="0">
                <a:latin typeface="微软雅黑" panose="020B0503020204020204" pitchFamily="34" charset="-122"/>
                <a:ea typeface="微软雅黑" panose="020B0503020204020204" pitchFamily="34" charset="-122"/>
              </a:rPr>
              <a:t>USB</a:t>
            </a:r>
            <a:r>
              <a:rPr lang="zh-CN" altLang="en-US" sz="1600" b="0">
                <a:latin typeface="微软雅黑" panose="020B0503020204020204" pitchFamily="34" charset="-122"/>
                <a:ea typeface="微软雅黑" panose="020B0503020204020204" pitchFamily="34" charset="-122"/>
              </a:rPr>
              <a:t>接口与电脑连接，实现即插即用。</a:t>
            </a:r>
          </a:p>
        </p:txBody>
      </p:sp>
      <p:grpSp>
        <p:nvGrpSpPr>
          <p:cNvPr id="76807" name="组合 8">
            <a:extLst>
              <a:ext uri="{FF2B5EF4-FFF2-40B4-BE49-F238E27FC236}">
                <a16:creationId xmlns:a16="http://schemas.microsoft.com/office/drawing/2014/main" id="{5940C955-A94B-4BD7-888A-B0D65316078B}"/>
              </a:ext>
            </a:extLst>
          </p:cNvPr>
          <p:cNvGrpSpPr>
            <a:grpSpLocks/>
          </p:cNvGrpSpPr>
          <p:nvPr/>
        </p:nvGrpSpPr>
        <p:grpSpPr bwMode="auto">
          <a:xfrm>
            <a:off x="8526463" y="3552825"/>
            <a:ext cx="504825" cy="504825"/>
            <a:chOff x="8521417" y="2709863"/>
            <a:chExt cx="504056" cy="504056"/>
          </a:xfrm>
        </p:grpSpPr>
        <p:sp>
          <p:nvSpPr>
            <p:cNvPr id="35" name="椭圆 34">
              <a:extLst>
                <a:ext uri="{FF2B5EF4-FFF2-40B4-BE49-F238E27FC236}">
                  <a16:creationId xmlns:a16="http://schemas.microsoft.com/office/drawing/2014/main" id="{919AAB10-0BB0-4446-A7A2-2130C721A0B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a:extLst>
                <a:ext uri="{FF2B5EF4-FFF2-40B4-BE49-F238E27FC236}">
                  <a16:creationId xmlns:a16="http://schemas.microsoft.com/office/drawing/2014/main" id="{1052A00C-6B53-0641-B28E-A8D15B59858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上箭头 5155">
              <a:hlinkClick r:id="rId4" action="ppaction://hlinksldjump" tooltip="下一个知识点"/>
              <a:extLst>
                <a:ext uri="{FF2B5EF4-FFF2-40B4-BE49-F238E27FC236}">
                  <a16:creationId xmlns:a16="http://schemas.microsoft.com/office/drawing/2014/main" id="{376D2111-BF40-8447-83DB-EDBEFA1BB84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6808" name="组合 23">
            <a:extLst>
              <a:ext uri="{FF2B5EF4-FFF2-40B4-BE49-F238E27FC236}">
                <a16:creationId xmlns:a16="http://schemas.microsoft.com/office/drawing/2014/main" id="{CE087170-C476-4893-80DF-7006D4B605BC}"/>
              </a:ext>
            </a:extLst>
          </p:cNvPr>
          <p:cNvGrpSpPr>
            <a:grpSpLocks/>
          </p:cNvGrpSpPr>
          <p:nvPr/>
        </p:nvGrpSpPr>
        <p:grpSpPr bwMode="auto">
          <a:xfrm>
            <a:off x="8526463" y="4364038"/>
            <a:ext cx="504825" cy="504825"/>
            <a:chOff x="8432678" y="1661126"/>
            <a:chExt cx="504056" cy="504056"/>
          </a:xfrm>
        </p:grpSpPr>
        <p:sp>
          <p:nvSpPr>
            <p:cNvPr id="41" name="椭圆 40">
              <a:extLst>
                <a:ext uri="{FF2B5EF4-FFF2-40B4-BE49-F238E27FC236}">
                  <a16:creationId xmlns:a16="http://schemas.microsoft.com/office/drawing/2014/main" id="{A655AEEB-EF48-634F-81E2-582095C39FF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2" name="上箭头 5155">
              <a:hlinkClick r:id="rId5" action="ppaction://hlinksldjump" tooltip="返回知识点目录"/>
              <a:extLst>
                <a:ext uri="{FF2B5EF4-FFF2-40B4-BE49-F238E27FC236}">
                  <a16:creationId xmlns:a16="http://schemas.microsoft.com/office/drawing/2014/main" id="{E8605FED-DCDB-1144-9731-784D9AD03F5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46CFB5AA-F742-9A4B-8372-84EC450DD1B3}"/>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6809" name="组合 14">
            <a:extLst>
              <a:ext uri="{FF2B5EF4-FFF2-40B4-BE49-F238E27FC236}">
                <a16:creationId xmlns:a16="http://schemas.microsoft.com/office/drawing/2014/main" id="{7DFEDBB8-C28F-4DCC-AB57-4595FF54B0A8}"/>
              </a:ext>
            </a:extLst>
          </p:cNvPr>
          <p:cNvGrpSpPr>
            <a:grpSpLocks/>
          </p:cNvGrpSpPr>
          <p:nvPr/>
        </p:nvGrpSpPr>
        <p:grpSpPr bwMode="auto">
          <a:xfrm>
            <a:off x="8526463" y="2741613"/>
            <a:ext cx="504825" cy="504825"/>
            <a:chOff x="8532440" y="3501008"/>
            <a:chExt cx="504056" cy="504056"/>
          </a:xfrm>
        </p:grpSpPr>
        <p:grpSp>
          <p:nvGrpSpPr>
            <p:cNvPr id="76813" name="组合 15">
              <a:extLst>
                <a:ext uri="{FF2B5EF4-FFF2-40B4-BE49-F238E27FC236}">
                  <a16:creationId xmlns:a16="http://schemas.microsoft.com/office/drawing/2014/main" id="{BAD0A48E-835F-4E39-9AAA-E65013544B1A}"/>
                </a:ext>
              </a:extLst>
            </p:cNvPr>
            <p:cNvGrpSpPr>
              <a:grpSpLocks/>
            </p:cNvGrpSpPr>
            <p:nvPr/>
          </p:nvGrpSpPr>
          <p:grpSpPr bwMode="auto">
            <a:xfrm>
              <a:off x="8532440" y="3501008"/>
              <a:ext cx="504056" cy="504056"/>
              <a:chOff x="8532440" y="3501008"/>
              <a:chExt cx="504056" cy="504056"/>
            </a:xfrm>
          </p:grpSpPr>
          <p:sp>
            <p:nvSpPr>
              <p:cNvPr id="47" name="椭圆 46">
                <a:extLst>
                  <a:ext uri="{FF2B5EF4-FFF2-40B4-BE49-F238E27FC236}">
                    <a16:creationId xmlns:a16="http://schemas.microsoft.com/office/drawing/2014/main" id="{A7878B13-F1C0-6249-894E-887B7AD5EAF4}"/>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上箭头 5155">
                <a:hlinkClick r:id="rId6" action="ppaction://hlinksldjump" tooltip="上一个知识点"/>
                <a:extLst>
                  <a:ext uri="{FF2B5EF4-FFF2-40B4-BE49-F238E27FC236}">
                    <a16:creationId xmlns:a16="http://schemas.microsoft.com/office/drawing/2014/main" id="{1F2B44E8-D869-7848-B5F8-9D70959ADE7D}"/>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6" name="椭圆 45">
              <a:extLst>
                <a:ext uri="{FF2B5EF4-FFF2-40B4-BE49-F238E27FC236}">
                  <a16:creationId xmlns:a16="http://schemas.microsoft.com/office/drawing/2014/main" id="{7FCA7F41-384D-6548-B34C-4ED2E5C2F5C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6810" name="文本框 72710">
            <a:extLst>
              <a:ext uri="{FF2B5EF4-FFF2-40B4-BE49-F238E27FC236}">
                <a16:creationId xmlns:a16="http://schemas.microsoft.com/office/drawing/2014/main" id="{2A87C7C3-414B-4C1F-AC83-057699F68E56}"/>
              </a:ext>
            </a:extLst>
          </p:cNvPr>
          <p:cNvSpPr txBox="1">
            <a:spLocks noChangeArrowheads="1"/>
          </p:cNvSpPr>
          <p:nvPr/>
        </p:nvSpPr>
        <p:spPr bwMode="auto">
          <a:xfrm>
            <a:off x="458788" y="1157288"/>
            <a:ext cx="25288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3</a:t>
            </a:r>
            <a:r>
              <a:rPr lang="zh-CN" altLang="en-US" sz="2000" b="0">
                <a:latin typeface="微软雅黑" panose="020B0503020204020204" pitchFamily="34" charset="-122"/>
                <a:ea typeface="微软雅黑" panose="020B0503020204020204" pitchFamily="34" charset="-122"/>
              </a:rPr>
              <a:t>  半导体存储</a:t>
            </a:r>
          </a:p>
        </p:txBody>
      </p:sp>
      <p:sp>
        <p:nvSpPr>
          <p:cNvPr id="29" name="圆角矩形 28">
            <a:extLst>
              <a:ext uri="{FF2B5EF4-FFF2-40B4-BE49-F238E27FC236}">
                <a16:creationId xmlns:a16="http://schemas.microsoft.com/office/drawing/2014/main" id="{6DE16524-47B4-8C47-B13C-5C7EF7B1E2E8}"/>
              </a:ext>
            </a:extLst>
          </p:cNvPr>
          <p:cNvSpPr/>
          <p:nvPr/>
        </p:nvSpPr>
        <p:spPr>
          <a:xfrm>
            <a:off x="231775" y="1112838"/>
            <a:ext cx="2684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6812" name="文本框 1">
            <a:extLst>
              <a:ext uri="{FF2B5EF4-FFF2-40B4-BE49-F238E27FC236}">
                <a16:creationId xmlns:a16="http://schemas.microsoft.com/office/drawing/2014/main" id="{7C7742C1-F672-4E8D-8817-C0FF9C54051D}"/>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圆角矩形 128">
            <a:extLst>
              <a:ext uri="{FF2B5EF4-FFF2-40B4-BE49-F238E27FC236}">
                <a16:creationId xmlns:a16="http://schemas.microsoft.com/office/drawing/2014/main" id="{C6701F9C-E670-46DE-AA6F-31A528207614}"/>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77826" name="TextBox 64">
            <a:extLst>
              <a:ext uri="{FF2B5EF4-FFF2-40B4-BE49-F238E27FC236}">
                <a16:creationId xmlns:a16="http://schemas.microsoft.com/office/drawing/2014/main" id="{74F36F66-3284-4269-A046-A51D09AE27C7}"/>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7827" name="TextBox 64">
            <a:extLst>
              <a:ext uri="{FF2B5EF4-FFF2-40B4-BE49-F238E27FC236}">
                <a16:creationId xmlns:a16="http://schemas.microsoft.com/office/drawing/2014/main" id="{94B444C1-7C7F-4AC1-99BA-23B45E4E27C0}"/>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7828" name="TextBox 64">
            <a:extLst>
              <a:ext uri="{FF2B5EF4-FFF2-40B4-BE49-F238E27FC236}">
                <a16:creationId xmlns:a16="http://schemas.microsoft.com/office/drawing/2014/main" id="{44607B6B-DFB2-4009-BD2A-03952C5A0AF1}"/>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7829" name="文本框 69662">
            <a:hlinkClick r:id="rId2" action="ppaction://hlinksldjump"/>
            <a:extLst>
              <a:ext uri="{FF2B5EF4-FFF2-40B4-BE49-F238E27FC236}">
                <a16:creationId xmlns:a16="http://schemas.microsoft.com/office/drawing/2014/main" id="{13A51D23-3ACD-4462-877C-2B2B685E8431}"/>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77830" name="文本框 69686">
            <a:hlinkClick r:id="rId3" action="ppaction://hlinksldjump"/>
            <a:extLst>
              <a:ext uri="{FF2B5EF4-FFF2-40B4-BE49-F238E27FC236}">
                <a16:creationId xmlns:a16="http://schemas.microsoft.com/office/drawing/2014/main" id="{D150B6E3-675D-4CD8-A371-E5B42F874413}"/>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77831" name="文本框 69710">
            <a:hlinkClick r:id="rId4" action="ppaction://hlinksldjump"/>
            <a:extLst>
              <a:ext uri="{FF2B5EF4-FFF2-40B4-BE49-F238E27FC236}">
                <a16:creationId xmlns:a16="http://schemas.microsoft.com/office/drawing/2014/main" id="{2294690E-D867-40AD-A833-AD313217A031}"/>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77832" name="文本框 72710">
            <a:extLst>
              <a:ext uri="{FF2B5EF4-FFF2-40B4-BE49-F238E27FC236}">
                <a16:creationId xmlns:a16="http://schemas.microsoft.com/office/drawing/2014/main" id="{54FB3B07-287B-4804-8D0F-A0D895E57D64}"/>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86" name="圆角矩形 85">
            <a:extLst>
              <a:ext uri="{FF2B5EF4-FFF2-40B4-BE49-F238E27FC236}">
                <a16:creationId xmlns:a16="http://schemas.microsoft.com/office/drawing/2014/main" id="{857780F3-2699-8A45-AFFA-3E58A0AAE81A}"/>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7834" name="文本框 69710">
            <a:hlinkClick r:id="rId4" action="ppaction://hlinksldjump"/>
            <a:extLst>
              <a:ext uri="{FF2B5EF4-FFF2-40B4-BE49-F238E27FC236}">
                <a16:creationId xmlns:a16="http://schemas.microsoft.com/office/drawing/2014/main" id="{8B2111A8-607E-40C6-BE59-29CC6BF72875}"/>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77835" name="文本框 69710">
            <a:hlinkClick r:id="rId4" action="ppaction://hlinksldjump"/>
            <a:extLst>
              <a:ext uri="{FF2B5EF4-FFF2-40B4-BE49-F238E27FC236}">
                <a16:creationId xmlns:a16="http://schemas.microsoft.com/office/drawing/2014/main" id="{4B38CA72-C03C-4C62-9466-01E70C1C77F2}"/>
              </a:ext>
            </a:extLst>
          </p:cNvPr>
          <p:cNvSpPr txBox="1">
            <a:spLocks noChangeArrowheads="1"/>
          </p:cNvSpPr>
          <p:nvPr/>
        </p:nvSpPr>
        <p:spPr bwMode="auto">
          <a:xfrm>
            <a:off x="1209675"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77836" name="文本框 69710">
            <a:hlinkClick r:id="rId4" action="ppaction://hlinksldjump"/>
            <a:extLst>
              <a:ext uri="{FF2B5EF4-FFF2-40B4-BE49-F238E27FC236}">
                <a16:creationId xmlns:a16="http://schemas.microsoft.com/office/drawing/2014/main" id="{75A291AD-6768-4B35-B255-9AEB141D0B53}"/>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grpSp>
        <p:nvGrpSpPr>
          <p:cNvPr id="77837" name="组合 8">
            <a:extLst>
              <a:ext uri="{FF2B5EF4-FFF2-40B4-BE49-F238E27FC236}">
                <a16:creationId xmlns:a16="http://schemas.microsoft.com/office/drawing/2014/main" id="{385F6569-6915-46BD-ADD2-6D3CAC66CA5C}"/>
              </a:ext>
            </a:extLst>
          </p:cNvPr>
          <p:cNvGrpSpPr>
            <a:grpSpLocks/>
          </p:cNvGrpSpPr>
          <p:nvPr/>
        </p:nvGrpSpPr>
        <p:grpSpPr bwMode="auto">
          <a:xfrm>
            <a:off x="8526463" y="3552825"/>
            <a:ext cx="504825" cy="504825"/>
            <a:chOff x="8521417" y="2709863"/>
            <a:chExt cx="504056" cy="504056"/>
          </a:xfrm>
        </p:grpSpPr>
        <p:sp>
          <p:nvSpPr>
            <p:cNvPr id="25" name="椭圆 24">
              <a:extLst>
                <a:ext uri="{FF2B5EF4-FFF2-40B4-BE49-F238E27FC236}">
                  <a16:creationId xmlns:a16="http://schemas.microsoft.com/office/drawing/2014/main" id="{EE42CADD-29B8-834C-9FB4-6A37A76B3D3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椭圆 25">
              <a:extLst>
                <a:ext uri="{FF2B5EF4-FFF2-40B4-BE49-F238E27FC236}">
                  <a16:creationId xmlns:a16="http://schemas.microsoft.com/office/drawing/2014/main" id="{DD43453D-6425-C642-B204-49D105E960A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上箭头 5155">
              <a:hlinkClick r:id="rId5" action="ppaction://hlinksldjump" tooltip="下一个知识点"/>
              <a:extLst>
                <a:ext uri="{FF2B5EF4-FFF2-40B4-BE49-F238E27FC236}">
                  <a16:creationId xmlns:a16="http://schemas.microsoft.com/office/drawing/2014/main" id="{168AB31F-EC3A-F847-8BCE-1DB014B63EA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7838" name="组合 23">
            <a:extLst>
              <a:ext uri="{FF2B5EF4-FFF2-40B4-BE49-F238E27FC236}">
                <a16:creationId xmlns:a16="http://schemas.microsoft.com/office/drawing/2014/main" id="{434811E0-9E86-4691-B83B-4775B1D5988B}"/>
              </a:ext>
            </a:extLst>
          </p:cNvPr>
          <p:cNvGrpSpPr>
            <a:grpSpLocks/>
          </p:cNvGrpSpPr>
          <p:nvPr/>
        </p:nvGrpSpPr>
        <p:grpSpPr bwMode="auto">
          <a:xfrm>
            <a:off x="8526463" y="4364038"/>
            <a:ext cx="504825" cy="504825"/>
            <a:chOff x="8432678" y="1661126"/>
            <a:chExt cx="504056" cy="504056"/>
          </a:xfrm>
        </p:grpSpPr>
        <p:sp>
          <p:nvSpPr>
            <p:cNvPr id="29" name="椭圆 28">
              <a:extLst>
                <a:ext uri="{FF2B5EF4-FFF2-40B4-BE49-F238E27FC236}">
                  <a16:creationId xmlns:a16="http://schemas.microsoft.com/office/drawing/2014/main" id="{B6D69FF4-B2CA-C144-A810-CF66750F151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 name="上箭头 5155">
              <a:hlinkClick r:id="rId6" action="ppaction://hlinksldjump" tooltip="返回知识点目录"/>
              <a:extLst>
                <a:ext uri="{FF2B5EF4-FFF2-40B4-BE49-F238E27FC236}">
                  <a16:creationId xmlns:a16="http://schemas.microsoft.com/office/drawing/2014/main" id="{6CFA7B83-BC41-0047-9F41-B4E959ABB86F}"/>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1" name="椭圆 30">
              <a:extLst>
                <a:ext uri="{FF2B5EF4-FFF2-40B4-BE49-F238E27FC236}">
                  <a16:creationId xmlns:a16="http://schemas.microsoft.com/office/drawing/2014/main" id="{91B9D099-6266-964B-87F2-80D7F1EEE2C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7839" name="组合 14">
            <a:extLst>
              <a:ext uri="{FF2B5EF4-FFF2-40B4-BE49-F238E27FC236}">
                <a16:creationId xmlns:a16="http://schemas.microsoft.com/office/drawing/2014/main" id="{9F1DE5D4-68A6-4678-A416-8E5A1D3A94E8}"/>
              </a:ext>
            </a:extLst>
          </p:cNvPr>
          <p:cNvGrpSpPr>
            <a:grpSpLocks/>
          </p:cNvGrpSpPr>
          <p:nvPr/>
        </p:nvGrpSpPr>
        <p:grpSpPr bwMode="auto">
          <a:xfrm>
            <a:off x="8526463" y="2741613"/>
            <a:ext cx="504825" cy="504825"/>
            <a:chOff x="8532440" y="3501008"/>
            <a:chExt cx="504056" cy="504056"/>
          </a:xfrm>
        </p:grpSpPr>
        <p:grpSp>
          <p:nvGrpSpPr>
            <p:cNvPr id="77841" name="组合 15">
              <a:extLst>
                <a:ext uri="{FF2B5EF4-FFF2-40B4-BE49-F238E27FC236}">
                  <a16:creationId xmlns:a16="http://schemas.microsoft.com/office/drawing/2014/main" id="{D350B9DF-7E6F-412A-BFA9-6C28B7060F03}"/>
                </a:ext>
              </a:extLst>
            </p:cNvPr>
            <p:cNvGrpSpPr>
              <a:grpSpLocks/>
            </p:cNvGrpSpPr>
            <p:nvPr/>
          </p:nvGrpSpPr>
          <p:grpSpPr bwMode="auto">
            <a:xfrm>
              <a:off x="8532440" y="3501008"/>
              <a:ext cx="504056" cy="504056"/>
              <a:chOff x="8532440" y="3501008"/>
              <a:chExt cx="504056" cy="504056"/>
            </a:xfrm>
          </p:grpSpPr>
          <p:sp>
            <p:nvSpPr>
              <p:cNvPr id="35" name="椭圆 34">
                <a:extLst>
                  <a:ext uri="{FF2B5EF4-FFF2-40B4-BE49-F238E27FC236}">
                    <a16:creationId xmlns:a16="http://schemas.microsoft.com/office/drawing/2014/main" id="{636E52A7-C277-4748-8542-1C91C4796A91}"/>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7" action="ppaction://hlinksldjump" tooltip="上一个知识点"/>
                <a:extLst>
                  <a:ext uri="{FF2B5EF4-FFF2-40B4-BE49-F238E27FC236}">
                    <a16:creationId xmlns:a16="http://schemas.microsoft.com/office/drawing/2014/main" id="{F1E54E9E-5145-6D42-81E0-A234F05554E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4" name="椭圆 33">
              <a:extLst>
                <a:ext uri="{FF2B5EF4-FFF2-40B4-BE49-F238E27FC236}">
                  <a16:creationId xmlns:a16="http://schemas.microsoft.com/office/drawing/2014/main" id="{F1AC8233-A25E-E64B-957F-8738C3FC8258}"/>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7840" name="文本框 1">
            <a:extLst>
              <a:ext uri="{FF2B5EF4-FFF2-40B4-BE49-F238E27FC236}">
                <a16:creationId xmlns:a16="http://schemas.microsoft.com/office/drawing/2014/main" id="{608BC276-1373-46DA-BA93-A6A6BA3CAB71}"/>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文本框 70735">
            <a:extLst>
              <a:ext uri="{FF2B5EF4-FFF2-40B4-BE49-F238E27FC236}">
                <a16:creationId xmlns:a16="http://schemas.microsoft.com/office/drawing/2014/main" id="{60345CE9-4070-4854-9294-B9F09F515CCC}"/>
              </a:ext>
            </a:extLst>
          </p:cNvPr>
          <p:cNvSpPr txBox="1">
            <a:spLocks noChangeArrowheads="1"/>
          </p:cNvSpPr>
          <p:nvPr/>
        </p:nvSpPr>
        <p:spPr bwMode="auto">
          <a:xfrm>
            <a:off x="3995738" y="1989138"/>
            <a:ext cx="4294187"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en-US" altLang="zh-CN" sz="2400" b="0">
                <a:solidFill>
                  <a:srgbClr val="C00000"/>
                </a:solidFill>
                <a:latin typeface="宋体" panose="02010600030101010101" pitchFamily="2" charset="-122"/>
              </a:rPr>
              <a:t>NAS</a:t>
            </a:r>
            <a:r>
              <a:rPr lang="zh-CN" altLang="en-US" sz="2000" b="0">
                <a:latin typeface="宋体" panose="02010600030101010101" pitchFamily="2" charset="-122"/>
              </a:rPr>
              <a:t>称为网络附加存储，主要用于局域网环境中多台计算机主机共享存储空间和为局域网中的计算机提供文件共享服务，因此又称为文件服务器。</a:t>
            </a:r>
          </a:p>
        </p:txBody>
      </p:sp>
      <p:sp>
        <p:nvSpPr>
          <p:cNvPr id="78850" name="文本框 70736">
            <a:extLst>
              <a:ext uri="{FF2B5EF4-FFF2-40B4-BE49-F238E27FC236}">
                <a16:creationId xmlns:a16="http://schemas.microsoft.com/office/drawing/2014/main" id="{35539129-9083-415E-8984-90FE8AD353D0}"/>
              </a:ext>
            </a:extLst>
          </p:cNvPr>
          <p:cNvSpPr txBox="1">
            <a:spLocks noChangeArrowheads="1"/>
          </p:cNvSpPr>
          <p:nvPr/>
        </p:nvSpPr>
        <p:spPr bwMode="auto">
          <a:xfrm>
            <a:off x="3997325" y="3933825"/>
            <a:ext cx="4292600" cy="1176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400" b="0">
                <a:solidFill>
                  <a:srgbClr val="C00000"/>
                </a:solidFill>
                <a:latin typeface="宋体" panose="02010600030101010101" pitchFamily="2" charset="-122"/>
              </a:rPr>
              <a:t>SAN</a:t>
            </a:r>
            <a:r>
              <a:rPr lang="zh-CN" altLang="en-US" sz="2000" b="0">
                <a:latin typeface="宋体" panose="02010600030101010101" pitchFamily="2" charset="-122"/>
              </a:rPr>
              <a:t>存储局域网，是一种将磁盘阵列或磁带库与相关服务器连接起来的高速专用光纤网。</a:t>
            </a:r>
          </a:p>
        </p:txBody>
      </p:sp>
      <p:pic>
        <p:nvPicPr>
          <p:cNvPr id="78851" name="图片 70737" descr="NAS">
            <a:extLst>
              <a:ext uri="{FF2B5EF4-FFF2-40B4-BE49-F238E27FC236}">
                <a16:creationId xmlns:a16="http://schemas.microsoft.com/office/drawing/2014/main" id="{95F5B8C5-0C3C-4EE1-A89B-2767937320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7638" y="4797425"/>
            <a:ext cx="1476375"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2" name="圆角矩形 85">
            <a:extLst>
              <a:ext uri="{FF2B5EF4-FFF2-40B4-BE49-F238E27FC236}">
                <a16:creationId xmlns:a16="http://schemas.microsoft.com/office/drawing/2014/main" id="{72D82AB6-68F7-4A00-A5CB-E2FE5C7994CB}"/>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78853" name="TextBox 64">
            <a:extLst>
              <a:ext uri="{FF2B5EF4-FFF2-40B4-BE49-F238E27FC236}">
                <a16:creationId xmlns:a16="http://schemas.microsoft.com/office/drawing/2014/main" id="{1D37DE1E-C5E0-484E-AFD2-B4C44DC6D7D9}"/>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8854" name="TextBox 64">
            <a:extLst>
              <a:ext uri="{FF2B5EF4-FFF2-40B4-BE49-F238E27FC236}">
                <a16:creationId xmlns:a16="http://schemas.microsoft.com/office/drawing/2014/main" id="{E540897C-37AF-46B7-BDD3-A097B1E313AB}"/>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8855" name="TextBox 64">
            <a:extLst>
              <a:ext uri="{FF2B5EF4-FFF2-40B4-BE49-F238E27FC236}">
                <a16:creationId xmlns:a16="http://schemas.microsoft.com/office/drawing/2014/main" id="{306C16B1-DB2E-4380-88EE-BFD0E267E872}"/>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8856" name="文本框 69662">
            <a:hlinkClick r:id="rId3" action="ppaction://hlinksldjump"/>
            <a:extLst>
              <a:ext uri="{FF2B5EF4-FFF2-40B4-BE49-F238E27FC236}">
                <a16:creationId xmlns:a16="http://schemas.microsoft.com/office/drawing/2014/main" id="{BB898FDB-5B47-4B9F-8048-26D1DAD9F38F}"/>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 NAS和SAN存储模式</a:t>
            </a:r>
          </a:p>
        </p:txBody>
      </p:sp>
      <p:sp>
        <p:nvSpPr>
          <p:cNvPr id="78857" name="文本框 69686">
            <a:hlinkClick r:id="rId4" action="ppaction://hlinksldjump"/>
            <a:extLst>
              <a:ext uri="{FF2B5EF4-FFF2-40B4-BE49-F238E27FC236}">
                <a16:creationId xmlns:a16="http://schemas.microsoft.com/office/drawing/2014/main" id="{3D9E5E79-6171-4554-A053-327CCD7B6E9F}"/>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78858" name="文本框 69710">
            <a:hlinkClick r:id="rId5" action="ppaction://hlinksldjump"/>
            <a:extLst>
              <a:ext uri="{FF2B5EF4-FFF2-40B4-BE49-F238E27FC236}">
                <a16:creationId xmlns:a16="http://schemas.microsoft.com/office/drawing/2014/main" id="{3A0FB2F9-F6E3-436F-98E7-20B05A33A433}"/>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78859" name="文本框 69710">
            <a:hlinkClick r:id="rId5" action="ppaction://hlinksldjump"/>
            <a:extLst>
              <a:ext uri="{FF2B5EF4-FFF2-40B4-BE49-F238E27FC236}">
                <a16:creationId xmlns:a16="http://schemas.microsoft.com/office/drawing/2014/main" id="{C2BF34D3-C1C0-48C4-8D0A-7E1588DDB22B}"/>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78860" name="文本框 69710">
            <a:hlinkClick r:id="rId5" action="ppaction://hlinksldjump"/>
            <a:extLst>
              <a:ext uri="{FF2B5EF4-FFF2-40B4-BE49-F238E27FC236}">
                <a16:creationId xmlns:a16="http://schemas.microsoft.com/office/drawing/2014/main" id="{A17EE537-F227-4D6D-9EBC-B6D9ADF6A182}"/>
              </a:ext>
            </a:extLst>
          </p:cNvPr>
          <p:cNvSpPr txBox="1">
            <a:spLocks noChangeArrowheads="1"/>
          </p:cNvSpPr>
          <p:nvPr/>
        </p:nvSpPr>
        <p:spPr bwMode="auto">
          <a:xfrm>
            <a:off x="1273175" y="4086225"/>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78861" name="文本框 69710">
            <a:hlinkClick r:id="rId5" action="ppaction://hlinksldjump"/>
            <a:extLst>
              <a:ext uri="{FF2B5EF4-FFF2-40B4-BE49-F238E27FC236}">
                <a16:creationId xmlns:a16="http://schemas.microsoft.com/office/drawing/2014/main" id="{016DA76B-C9FD-4F06-99D3-4B1A523003D6}"/>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grpSp>
        <p:nvGrpSpPr>
          <p:cNvPr id="78862" name="组合 8">
            <a:extLst>
              <a:ext uri="{FF2B5EF4-FFF2-40B4-BE49-F238E27FC236}">
                <a16:creationId xmlns:a16="http://schemas.microsoft.com/office/drawing/2014/main" id="{6865C8C5-E636-44E6-84B9-25A97D8F54FC}"/>
              </a:ext>
            </a:extLst>
          </p:cNvPr>
          <p:cNvGrpSpPr>
            <a:grpSpLocks/>
          </p:cNvGrpSpPr>
          <p:nvPr/>
        </p:nvGrpSpPr>
        <p:grpSpPr bwMode="auto">
          <a:xfrm>
            <a:off x="8526463" y="3552825"/>
            <a:ext cx="504825" cy="504825"/>
            <a:chOff x="8521417" y="2709863"/>
            <a:chExt cx="504056" cy="504056"/>
          </a:xfrm>
        </p:grpSpPr>
        <p:sp>
          <p:nvSpPr>
            <p:cNvPr id="36" name="椭圆 35">
              <a:extLst>
                <a:ext uri="{FF2B5EF4-FFF2-40B4-BE49-F238E27FC236}">
                  <a16:creationId xmlns:a16="http://schemas.microsoft.com/office/drawing/2014/main" id="{5006FD3F-AB49-5E4E-B0DA-55F7FE51CF5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椭圆 39">
              <a:extLst>
                <a:ext uri="{FF2B5EF4-FFF2-40B4-BE49-F238E27FC236}">
                  <a16:creationId xmlns:a16="http://schemas.microsoft.com/office/drawing/2014/main" id="{8323566B-F40A-0149-B71C-90C855D1F3B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上箭头 5155">
              <a:hlinkClick r:id="rId6" action="ppaction://hlinksldjump" tooltip="下一个知识点"/>
              <a:extLst>
                <a:ext uri="{FF2B5EF4-FFF2-40B4-BE49-F238E27FC236}">
                  <a16:creationId xmlns:a16="http://schemas.microsoft.com/office/drawing/2014/main" id="{A380C2B4-DF1A-5049-B1B1-64423A9DA74B}"/>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8863" name="组合 23">
            <a:extLst>
              <a:ext uri="{FF2B5EF4-FFF2-40B4-BE49-F238E27FC236}">
                <a16:creationId xmlns:a16="http://schemas.microsoft.com/office/drawing/2014/main" id="{44115EB6-2723-44A4-83A8-9B91BC8271E2}"/>
              </a:ext>
            </a:extLst>
          </p:cNvPr>
          <p:cNvGrpSpPr>
            <a:grpSpLocks/>
          </p:cNvGrpSpPr>
          <p:nvPr/>
        </p:nvGrpSpPr>
        <p:grpSpPr bwMode="auto">
          <a:xfrm>
            <a:off x="8526463" y="4364038"/>
            <a:ext cx="504825" cy="504825"/>
            <a:chOff x="8432678" y="1661126"/>
            <a:chExt cx="504056" cy="504056"/>
          </a:xfrm>
        </p:grpSpPr>
        <p:sp>
          <p:nvSpPr>
            <p:cNvPr id="43" name="椭圆 42">
              <a:extLst>
                <a:ext uri="{FF2B5EF4-FFF2-40B4-BE49-F238E27FC236}">
                  <a16:creationId xmlns:a16="http://schemas.microsoft.com/office/drawing/2014/main" id="{E0058C5B-1659-6849-BFBD-3ECDEBEBC93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4" name="上箭头 5155">
              <a:hlinkClick r:id="rId7" action="ppaction://hlinksldjump" tooltip="返回知识点目录"/>
              <a:extLst>
                <a:ext uri="{FF2B5EF4-FFF2-40B4-BE49-F238E27FC236}">
                  <a16:creationId xmlns:a16="http://schemas.microsoft.com/office/drawing/2014/main" id="{9FFD0343-D801-494C-961B-5691C1F3392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5" name="椭圆 44">
              <a:extLst>
                <a:ext uri="{FF2B5EF4-FFF2-40B4-BE49-F238E27FC236}">
                  <a16:creationId xmlns:a16="http://schemas.microsoft.com/office/drawing/2014/main" id="{86E150C9-F076-4A4A-B277-AE56219926D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8864" name="组合 14">
            <a:extLst>
              <a:ext uri="{FF2B5EF4-FFF2-40B4-BE49-F238E27FC236}">
                <a16:creationId xmlns:a16="http://schemas.microsoft.com/office/drawing/2014/main" id="{9C4BED90-FA9D-412F-BC52-91DAEA0E1215}"/>
              </a:ext>
            </a:extLst>
          </p:cNvPr>
          <p:cNvGrpSpPr>
            <a:grpSpLocks/>
          </p:cNvGrpSpPr>
          <p:nvPr/>
        </p:nvGrpSpPr>
        <p:grpSpPr bwMode="auto">
          <a:xfrm>
            <a:off x="8526463" y="2741613"/>
            <a:ext cx="504825" cy="504825"/>
            <a:chOff x="8532440" y="3501008"/>
            <a:chExt cx="504056" cy="504056"/>
          </a:xfrm>
        </p:grpSpPr>
        <p:grpSp>
          <p:nvGrpSpPr>
            <p:cNvPr id="78868" name="组合 15">
              <a:extLst>
                <a:ext uri="{FF2B5EF4-FFF2-40B4-BE49-F238E27FC236}">
                  <a16:creationId xmlns:a16="http://schemas.microsoft.com/office/drawing/2014/main" id="{F42EDF14-7E1D-4864-98A8-DCFCE56E1FBE}"/>
                </a:ext>
              </a:extLst>
            </p:cNvPr>
            <p:cNvGrpSpPr>
              <a:grpSpLocks/>
            </p:cNvGrpSpPr>
            <p:nvPr/>
          </p:nvGrpSpPr>
          <p:grpSpPr bwMode="auto">
            <a:xfrm>
              <a:off x="8532440" y="3501008"/>
              <a:ext cx="504056" cy="504056"/>
              <a:chOff x="8532440" y="3501008"/>
              <a:chExt cx="504056" cy="504056"/>
            </a:xfrm>
          </p:grpSpPr>
          <p:sp>
            <p:nvSpPr>
              <p:cNvPr id="49" name="椭圆 48">
                <a:extLst>
                  <a:ext uri="{FF2B5EF4-FFF2-40B4-BE49-F238E27FC236}">
                    <a16:creationId xmlns:a16="http://schemas.microsoft.com/office/drawing/2014/main" id="{69C75E5D-F81C-8440-9DBB-C770BB69D99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0" name="上箭头 5155">
                <a:hlinkClick r:id="rId8" action="ppaction://hlinksldjump" tooltip="上一个知识点"/>
                <a:extLst>
                  <a:ext uri="{FF2B5EF4-FFF2-40B4-BE49-F238E27FC236}">
                    <a16:creationId xmlns:a16="http://schemas.microsoft.com/office/drawing/2014/main" id="{20E6BD92-47A7-5C4D-ABC6-DFD72B39B7C3}"/>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8" name="椭圆 47">
              <a:extLst>
                <a:ext uri="{FF2B5EF4-FFF2-40B4-BE49-F238E27FC236}">
                  <a16:creationId xmlns:a16="http://schemas.microsoft.com/office/drawing/2014/main" id="{2A3E3737-42B4-8946-9EF6-76A3DB307DF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8865" name="文本框 72710">
            <a:extLst>
              <a:ext uri="{FF2B5EF4-FFF2-40B4-BE49-F238E27FC236}">
                <a16:creationId xmlns:a16="http://schemas.microsoft.com/office/drawing/2014/main" id="{B10B1780-93BE-4B3C-BB5A-0C9DC4887800}"/>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3" name="圆角矩形 32">
            <a:extLst>
              <a:ext uri="{FF2B5EF4-FFF2-40B4-BE49-F238E27FC236}">
                <a16:creationId xmlns:a16="http://schemas.microsoft.com/office/drawing/2014/main" id="{6BC9E669-2704-BD4D-9BD3-56BC85EA8B39}"/>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8867" name="文本框 1">
            <a:extLst>
              <a:ext uri="{FF2B5EF4-FFF2-40B4-BE49-F238E27FC236}">
                <a16:creationId xmlns:a16="http://schemas.microsoft.com/office/drawing/2014/main" id="{0192BD0E-ED07-42E2-B31C-4344762C2F04}"/>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A05B97D3-6E8D-5343-84A6-768743C69486}"/>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5" name="文本框 9229">
            <a:extLst>
              <a:ext uri="{FF2B5EF4-FFF2-40B4-BE49-F238E27FC236}">
                <a16:creationId xmlns:a16="http://schemas.microsoft.com/office/drawing/2014/main" id="{0E5F6179-5F0E-44A3-A645-44A777FC51A6}"/>
              </a:ext>
            </a:extLst>
          </p:cNvPr>
          <p:cNvSpPr txBox="1">
            <a:spLocks noChangeArrowheads="1"/>
          </p:cNvSpPr>
          <p:nvPr/>
        </p:nvSpPr>
        <p:spPr bwMode="auto">
          <a:xfrm>
            <a:off x="1404938" y="3155950"/>
            <a:ext cx="122396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CPU</a:t>
            </a:r>
          </a:p>
        </p:txBody>
      </p:sp>
      <p:sp>
        <p:nvSpPr>
          <p:cNvPr id="6" name="文本框 9230">
            <a:extLst>
              <a:ext uri="{FF2B5EF4-FFF2-40B4-BE49-F238E27FC236}">
                <a16:creationId xmlns:a16="http://schemas.microsoft.com/office/drawing/2014/main" id="{254416AC-335C-4F55-9937-AF15F238C305}"/>
              </a:ext>
            </a:extLst>
          </p:cNvPr>
          <p:cNvSpPr txBox="1">
            <a:spLocks noChangeArrowheads="1"/>
          </p:cNvSpPr>
          <p:nvPr/>
        </p:nvSpPr>
        <p:spPr bwMode="auto">
          <a:xfrm>
            <a:off x="1404938" y="4002088"/>
            <a:ext cx="129381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t>系统总线</a:t>
            </a:r>
          </a:p>
        </p:txBody>
      </p:sp>
      <p:sp>
        <p:nvSpPr>
          <p:cNvPr id="7" name="文本框 9231">
            <a:extLst>
              <a:ext uri="{FF2B5EF4-FFF2-40B4-BE49-F238E27FC236}">
                <a16:creationId xmlns:a16="http://schemas.microsoft.com/office/drawing/2014/main" id="{A09520A9-1CAC-4820-8432-0283824AF421}"/>
              </a:ext>
            </a:extLst>
          </p:cNvPr>
          <p:cNvSpPr txBox="1">
            <a:spLocks noChangeArrowheads="1"/>
          </p:cNvSpPr>
          <p:nvPr/>
        </p:nvSpPr>
        <p:spPr bwMode="auto">
          <a:xfrm>
            <a:off x="1404938" y="4846638"/>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内存</a:t>
            </a:r>
          </a:p>
        </p:txBody>
      </p:sp>
      <p:sp>
        <p:nvSpPr>
          <p:cNvPr id="8" name="文本框 9232">
            <a:extLst>
              <a:ext uri="{FF2B5EF4-FFF2-40B4-BE49-F238E27FC236}">
                <a16:creationId xmlns:a16="http://schemas.microsoft.com/office/drawing/2014/main" id="{5EC2AAA7-92B9-4BE8-8FCA-AF6081760F1D}"/>
              </a:ext>
            </a:extLst>
          </p:cNvPr>
          <p:cNvSpPr txBox="1">
            <a:spLocks noChangeArrowheads="1"/>
          </p:cNvSpPr>
          <p:nvPr/>
        </p:nvSpPr>
        <p:spPr bwMode="auto">
          <a:xfrm>
            <a:off x="1404938" y="5692775"/>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主板</a:t>
            </a:r>
          </a:p>
        </p:txBody>
      </p:sp>
      <p:sp>
        <p:nvSpPr>
          <p:cNvPr id="19464" name="文本框 9233">
            <a:extLst>
              <a:ext uri="{FF2B5EF4-FFF2-40B4-BE49-F238E27FC236}">
                <a16:creationId xmlns:a16="http://schemas.microsoft.com/office/drawing/2014/main" id="{E3ADC220-22DC-4EEE-BFFE-30E24F58AB13}"/>
              </a:ext>
            </a:extLst>
          </p:cNvPr>
          <p:cNvSpPr txBox="1">
            <a:spLocks noChangeArrowheads="1"/>
          </p:cNvSpPr>
          <p:nvPr/>
        </p:nvSpPr>
        <p:spPr bwMode="auto">
          <a:xfrm>
            <a:off x="517525" y="2492375"/>
            <a:ext cx="15128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华文新魏" panose="02010800040101010101" pitchFamily="2" charset="-122"/>
              </a:rPr>
              <a:t>关键部件：</a:t>
            </a:r>
          </a:p>
        </p:txBody>
      </p:sp>
      <p:pic>
        <p:nvPicPr>
          <p:cNvPr id="12" name="图片 11">
            <a:extLst>
              <a:ext uri="{FF2B5EF4-FFF2-40B4-BE49-F238E27FC236}">
                <a16:creationId xmlns:a16="http://schemas.microsoft.com/office/drawing/2014/main" id="{88DBED0D-2474-47FA-B340-8527AA254FD1}"/>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743" y="2923381"/>
            <a:ext cx="4656138" cy="338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9" name="组合 8">
            <a:extLst>
              <a:ext uri="{FF2B5EF4-FFF2-40B4-BE49-F238E27FC236}">
                <a16:creationId xmlns:a16="http://schemas.microsoft.com/office/drawing/2014/main" id="{58F363C1-DB1B-4345-B884-691DE49E9A10}"/>
              </a:ext>
            </a:extLst>
          </p:cNvPr>
          <p:cNvGrpSpPr>
            <a:grpSpLocks/>
          </p:cNvGrpSpPr>
          <p:nvPr/>
        </p:nvGrpSpPr>
        <p:grpSpPr bwMode="auto">
          <a:xfrm>
            <a:off x="8526463" y="3552825"/>
            <a:ext cx="504825" cy="504825"/>
            <a:chOff x="8521417" y="2709863"/>
            <a:chExt cx="504056" cy="504056"/>
          </a:xfrm>
        </p:grpSpPr>
        <p:sp>
          <p:nvSpPr>
            <p:cNvPr id="18" name="椭圆 17">
              <a:extLst>
                <a:ext uri="{FF2B5EF4-FFF2-40B4-BE49-F238E27FC236}">
                  <a16:creationId xmlns:a16="http://schemas.microsoft.com/office/drawing/2014/main" id="{107AAC1B-779B-CF4E-B4EB-AF695B1FAA6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A4E954B1-E552-FB41-B43A-E0AD2CB7FBC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3" action="ppaction://hlinksldjump" tooltip="下一个知识点"/>
              <a:extLst>
                <a:ext uri="{FF2B5EF4-FFF2-40B4-BE49-F238E27FC236}">
                  <a16:creationId xmlns:a16="http://schemas.microsoft.com/office/drawing/2014/main" id="{57951135-BE4A-B542-88BA-8BAC30547E5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9470" name="组合 23">
            <a:extLst>
              <a:ext uri="{FF2B5EF4-FFF2-40B4-BE49-F238E27FC236}">
                <a16:creationId xmlns:a16="http://schemas.microsoft.com/office/drawing/2014/main" id="{45B82DB0-D9E1-4ADC-8900-282A6063DF7E}"/>
              </a:ext>
            </a:extLst>
          </p:cNvPr>
          <p:cNvGrpSpPr>
            <a:grpSpLocks/>
          </p:cNvGrpSpPr>
          <p:nvPr/>
        </p:nvGrpSpPr>
        <p:grpSpPr bwMode="auto">
          <a:xfrm>
            <a:off x="8526463" y="4364038"/>
            <a:ext cx="504825" cy="504825"/>
            <a:chOff x="8432678" y="1661126"/>
            <a:chExt cx="504056" cy="504056"/>
          </a:xfrm>
        </p:grpSpPr>
        <p:sp>
          <p:nvSpPr>
            <p:cNvPr id="22" name="椭圆 21">
              <a:extLst>
                <a:ext uri="{FF2B5EF4-FFF2-40B4-BE49-F238E27FC236}">
                  <a16:creationId xmlns:a16="http://schemas.microsoft.com/office/drawing/2014/main" id="{56EE9ADD-EB6E-504B-8AFF-99FEB2BB9A4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上箭头 5155">
              <a:hlinkClick r:id="rId4" action="ppaction://hlinksldjump" tooltip="返回知识点目录"/>
              <a:extLst>
                <a:ext uri="{FF2B5EF4-FFF2-40B4-BE49-F238E27FC236}">
                  <a16:creationId xmlns:a16="http://schemas.microsoft.com/office/drawing/2014/main" id="{FA2FD151-916E-1E41-8983-669DB463B87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4" name="椭圆 23">
              <a:extLst>
                <a:ext uri="{FF2B5EF4-FFF2-40B4-BE49-F238E27FC236}">
                  <a16:creationId xmlns:a16="http://schemas.microsoft.com/office/drawing/2014/main" id="{A6F8483B-FA1A-2A47-A411-324126540C0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9471" name="组合 14">
            <a:extLst>
              <a:ext uri="{FF2B5EF4-FFF2-40B4-BE49-F238E27FC236}">
                <a16:creationId xmlns:a16="http://schemas.microsoft.com/office/drawing/2014/main" id="{9253FC7D-38AE-41BE-9339-EC3CAC4C17AE}"/>
              </a:ext>
            </a:extLst>
          </p:cNvPr>
          <p:cNvGrpSpPr>
            <a:grpSpLocks/>
          </p:cNvGrpSpPr>
          <p:nvPr/>
        </p:nvGrpSpPr>
        <p:grpSpPr bwMode="auto">
          <a:xfrm>
            <a:off x="8526463" y="2741613"/>
            <a:ext cx="504825" cy="504825"/>
            <a:chOff x="8532440" y="3501008"/>
            <a:chExt cx="504056" cy="504056"/>
          </a:xfrm>
        </p:grpSpPr>
        <p:grpSp>
          <p:nvGrpSpPr>
            <p:cNvPr id="19476" name="组合 15">
              <a:extLst>
                <a:ext uri="{FF2B5EF4-FFF2-40B4-BE49-F238E27FC236}">
                  <a16:creationId xmlns:a16="http://schemas.microsoft.com/office/drawing/2014/main" id="{A381CE1F-2C96-4E19-ACDF-56602E115C25}"/>
                </a:ext>
              </a:extLst>
            </p:cNvPr>
            <p:cNvGrpSpPr>
              <a:grpSpLocks/>
            </p:cNvGrpSpPr>
            <p:nvPr/>
          </p:nvGrpSpPr>
          <p:grpSpPr bwMode="auto">
            <a:xfrm>
              <a:off x="8532440" y="3501008"/>
              <a:ext cx="504056" cy="504056"/>
              <a:chOff x="8532440" y="3501008"/>
              <a:chExt cx="504056" cy="504056"/>
            </a:xfrm>
          </p:grpSpPr>
          <p:sp>
            <p:nvSpPr>
              <p:cNvPr id="28" name="椭圆 27">
                <a:extLst>
                  <a:ext uri="{FF2B5EF4-FFF2-40B4-BE49-F238E27FC236}">
                    <a16:creationId xmlns:a16="http://schemas.microsoft.com/office/drawing/2014/main" id="{D9A5083C-8AA9-D24E-BA35-56B257C9F8C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上箭头 5155">
                <a:hlinkClick r:id="rId5" action="ppaction://hlinksldjump" tooltip="上一个知识点"/>
                <a:extLst>
                  <a:ext uri="{FF2B5EF4-FFF2-40B4-BE49-F238E27FC236}">
                    <a16:creationId xmlns:a16="http://schemas.microsoft.com/office/drawing/2014/main" id="{8269EEEB-FD07-7240-A088-82097E245A7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7" name="椭圆 26">
              <a:extLst>
                <a:ext uri="{FF2B5EF4-FFF2-40B4-BE49-F238E27FC236}">
                  <a16:creationId xmlns:a16="http://schemas.microsoft.com/office/drawing/2014/main" id="{1E7860EF-DB78-9E40-ACDF-53E137CCB90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9472" name="矩形 30">
            <a:extLst>
              <a:ext uri="{FF2B5EF4-FFF2-40B4-BE49-F238E27FC236}">
                <a16:creationId xmlns:a16="http://schemas.microsoft.com/office/drawing/2014/main" id="{9B6FC805-4248-4CE8-A740-26EE0C43C7BA}"/>
              </a:ext>
            </a:extLst>
          </p:cNvPr>
          <p:cNvSpPr>
            <a:spLocks noChangeArrowheads="1"/>
          </p:cNvSpPr>
          <p:nvPr/>
        </p:nvSpPr>
        <p:spPr bwMode="auto">
          <a:xfrm>
            <a:off x="1081088" y="1844675"/>
            <a:ext cx="161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b="0">
                <a:solidFill>
                  <a:srgbClr val="000000"/>
                </a:solidFill>
                <a:latin typeface="微软雅黑" panose="020B0503020204020204" pitchFamily="34" charset="-122"/>
                <a:ea typeface="微软雅黑" panose="020B0503020204020204" pitchFamily="34" charset="-122"/>
              </a:rPr>
              <a:t>数据处理能力</a:t>
            </a:r>
          </a:p>
        </p:txBody>
      </p:sp>
      <p:sp>
        <p:nvSpPr>
          <p:cNvPr id="19473" name="文本框 6153">
            <a:extLst>
              <a:ext uri="{FF2B5EF4-FFF2-40B4-BE49-F238E27FC236}">
                <a16:creationId xmlns:a16="http://schemas.microsoft.com/office/drawing/2014/main" id="{F38E10B8-786D-46F5-A538-E637682BE00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32" name="圆角矩形 31">
            <a:extLst>
              <a:ext uri="{FF2B5EF4-FFF2-40B4-BE49-F238E27FC236}">
                <a16:creationId xmlns:a16="http://schemas.microsoft.com/office/drawing/2014/main" id="{309D040A-36E8-834C-A2FF-74A6E6AB8485}"/>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75" name="文本框 1">
            <a:extLst>
              <a:ext uri="{FF2B5EF4-FFF2-40B4-BE49-F238E27FC236}">
                <a16:creationId xmlns:a16="http://schemas.microsoft.com/office/drawing/2014/main" id="{7086A780-3827-4E6E-BB46-3B27BAD08E40}"/>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extLst>
      <p:ext uri="{BB962C8B-B14F-4D97-AF65-F5344CB8AC3E}">
        <p14:creationId xmlns:p14="http://schemas.microsoft.com/office/powerpoint/2010/main" val="2435916847"/>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文本框 71759">
            <a:extLst>
              <a:ext uri="{FF2B5EF4-FFF2-40B4-BE49-F238E27FC236}">
                <a16:creationId xmlns:a16="http://schemas.microsoft.com/office/drawing/2014/main" id="{53C4E637-9FAC-4425-AB00-A1EDEEE4FDB1}"/>
              </a:ext>
            </a:extLst>
          </p:cNvPr>
          <p:cNvSpPr txBox="1">
            <a:spLocks noChangeArrowheads="1"/>
          </p:cNvSpPr>
          <p:nvPr/>
        </p:nvSpPr>
        <p:spPr bwMode="auto">
          <a:xfrm>
            <a:off x="3924300" y="2205038"/>
            <a:ext cx="4075113" cy="183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400" b="0"/>
              <a:t>磁盘阵列</a:t>
            </a:r>
          </a:p>
          <a:p>
            <a:pPr eaLnBrk="1" hangingPunct="1">
              <a:lnSpc>
                <a:spcPct val="110000"/>
              </a:lnSpc>
              <a:buFont typeface="Arial" panose="020B0604020202020204" pitchFamily="34" charset="0"/>
              <a:buNone/>
            </a:pPr>
            <a:r>
              <a:rPr lang="zh-CN" altLang="en-US" sz="2000" b="0"/>
              <a:t>是由一个硬盘控制器来控制多个硬盘的相互连接，使多个硬盘的读写同步，减少错误，增加效率和可靠度的技术。</a:t>
            </a:r>
          </a:p>
        </p:txBody>
      </p:sp>
      <p:pic>
        <p:nvPicPr>
          <p:cNvPr id="79874" name="图片 71760" descr="磁盘阵列柜">
            <a:extLst>
              <a:ext uri="{FF2B5EF4-FFF2-40B4-BE49-F238E27FC236}">
                <a16:creationId xmlns:a16="http://schemas.microsoft.com/office/drawing/2014/main" id="{B7BBDAFE-7FCA-41D1-9618-331AB9070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563" y="4149725"/>
            <a:ext cx="256381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5" name="圆角矩形 84">
            <a:extLst>
              <a:ext uri="{FF2B5EF4-FFF2-40B4-BE49-F238E27FC236}">
                <a16:creationId xmlns:a16="http://schemas.microsoft.com/office/drawing/2014/main" id="{7C1D6CB9-2FC9-414D-B2EA-985D80E061A4}"/>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79876" name="TextBox 64">
            <a:extLst>
              <a:ext uri="{FF2B5EF4-FFF2-40B4-BE49-F238E27FC236}">
                <a16:creationId xmlns:a16="http://schemas.microsoft.com/office/drawing/2014/main" id="{47AA2182-EA93-4C62-968D-06E830AC10C5}"/>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9877" name="TextBox 64">
            <a:extLst>
              <a:ext uri="{FF2B5EF4-FFF2-40B4-BE49-F238E27FC236}">
                <a16:creationId xmlns:a16="http://schemas.microsoft.com/office/drawing/2014/main" id="{86B02DF7-141E-4C8F-B4BB-A34A637AFE7D}"/>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9878" name="TextBox 64">
            <a:extLst>
              <a:ext uri="{FF2B5EF4-FFF2-40B4-BE49-F238E27FC236}">
                <a16:creationId xmlns:a16="http://schemas.microsoft.com/office/drawing/2014/main" id="{FE5D0D50-3287-446B-BF6E-1B19BD92046F}"/>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79879" name="文本框 69662">
            <a:hlinkClick r:id="rId3" action="ppaction://hlinksldjump"/>
            <a:extLst>
              <a:ext uri="{FF2B5EF4-FFF2-40B4-BE49-F238E27FC236}">
                <a16:creationId xmlns:a16="http://schemas.microsoft.com/office/drawing/2014/main" id="{ED0BF16A-4761-4070-95C3-0D82EE3FADD3}"/>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79880" name="文本框 69686">
            <a:hlinkClick r:id="rId4" action="ppaction://hlinksldjump"/>
            <a:extLst>
              <a:ext uri="{FF2B5EF4-FFF2-40B4-BE49-F238E27FC236}">
                <a16:creationId xmlns:a16="http://schemas.microsoft.com/office/drawing/2014/main" id="{4F94CFCF-573D-4B50-B595-DC48324EF26F}"/>
              </a:ext>
            </a:extLst>
          </p:cNvPr>
          <p:cNvSpPr txBox="1">
            <a:spLocks noChangeArrowheads="1"/>
          </p:cNvSpPr>
          <p:nvPr/>
        </p:nvSpPr>
        <p:spPr bwMode="auto">
          <a:xfrm>
            <a:off x="1176338" y="2552700"/>
            <a:ext cx="1739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a:solidFill>
                  <a:srgbClr val="FF0000"/>
                </a:solidFill>
                <a:latin typeface="微软雅黑" panose="020B0503020204020204" pitchFamily="34" charset="-122"/>
                <a:ea typeface="微软雅黑" panose="020B0503020204020204" pitchFamily="34" charset="-122"/>
              </a:rPr>
              <a:t>磁盘阵列柜</a:t>
            </a:r>
          </a:p>
        </p:txBody>
      </p:sp>
      <p:sp>
        <p:nvSpPr>
          <p:cNvPr id="79881" name="文本框 69710">
            <a:hlinkClick r:id="rId5" action="ppaction://hlinksldjump"/>
            <a:extLst>
              <a:ext uri="{FF2B5EF4-FFF2-40B4-BE49-F238E27FC236}">
                <a16:creationId xmlns:a16="http://schemas.microsoft.com/office/drawing/2014/main" id="{329B15BB-C1EA-49A0-9F77-CBA8FB9D5E4A}"/>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79882" name="文本框 69710">
            <a:hlinkClick r:id="rId5" action="ppaction://hlinksldjump"/>
            <a:extLst>
              <a:ext uri="{FF2B5EF4-FFF2-40B4-BE49-F238E27FC236}">
                <a16:creationId xmlns:a16="http://schemas.microsoft.com/office/drawing/2014/main" id="{925030DC-9757-4319-9FF8-F0038CF00B63}"/>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79883" name="文本框 69710">
            <a:hlinkClick r:id="rId5" action="ppaction://hlinksldjump"/>
            <a:extLst>
              <a:ext uri="{FF2B5EF4-FFF2-40B4-BE49-F238E27FC236}">
                <a16:creationId xmlns:a16="http://schemas.microsoft.com/office/drawing/2014/main" id="{C715DA09-CEC3-401D-BE2F-FF2B1D48A7CC}"/>
              </a:ext>
            </a:extLst>
          </p:cNvPr>
          <p:cNvSpPr txBox="1">
            <a:spLocks noChangeArrowheads="1"/>
          </p:cNvSpPr>
          <p:nvPr/>
        </p:nvSpPr>
        <p:spPr bwMode="auto">
          <a:xfrm>
            <a:off x="1273175" y="4086225"/>
            <a:ext cx="12112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79884" name="文本框 69710">
            <a:hlinkClick r:id="rId5" action="ppaction://hlinksldjump"/>
            <a:extLst>
              <a:ext uri="{FF2B5EF4-FFF2-40B4-BE49-F238E27FC236}">
                <a16:creationId xmlns:a16="http://schemas.microsoft.com/office/drawing/2014/main" id="{95493BD9-8697-448D-801C-FE5FAF1BC900}"/>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grpSp>
        <p:nvGrpSpPr>
          <p:cNvPr id="79885" name="组合 8">
            <a:extLst>
              <a:ext uri="{FF2B5EF4-FFF2-40B4-BE49-F238E27FC236}">
                <a16:creationId xmlns:a16="http://schemas.microsoft.com/office/drawing/2014/main" id="{B857E154-B3B3-44F3-A133-5BFC1A1E0E9F}"/>
              </a:ext>
            </a:extLst>
          </p:cNvPr>
          <p:cNvGrpSpPr>
            <a:grpSpLocks/>
          </p:cNvGrpSpPr>
          <p:nvPr/>
        </p:nvGrpSpPr>
        <p:grpSpPr bwMode="auto">
          <a:xfrm>
            <a:off x="8526463" y="3552825"/>
            <a:ext cx="504825" cy="504825"/>
            <a:chOff x="8521417" y="2709863"/>
            <a:chExt cx="504056" cy="504056"/>
          </a:xfrm>
        </p:grpSpPr>
        <p:sp>
          <p:nvSpPr>
            <p:cNvPr id="35" name="椭圆 34">
              <a:extLst>
                <a:ext uri="{FF2B5EF4-FFF2-40B4-BE49-F238E27FC236}">
                  <a16:creationId xmlns:a16="http://schemas.microsoft.com/office/drawing/2014/main" id="{D5B5F7C4-D2AD-8343-B643-E6F75817388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61EF07C0-0F60-B34C-9308-8B07C55CC96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6" action="ppaction://hlinksldjump" tooltip="下一个知识点"/>
              <a:extLst>
                <a:ext uri="{FF2B5EF4-FFF2-40B4-BE49-F238E27FC236}">
                  <a16:creationId xmlns:a16="http://schemas.microsoft.com/office/drawing/2014/main" id="{0D9F601E-BD5D-1749-9A50-D3B746FA188C}"/>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79886" name="组合 23">
            <a:extLst>
              <a:ext uri="{FF2B5EF4-FFF2-40B4-BE49-F238E27FC236}">
                <a16:creationId xmlns:a16="http://schemas.microsoft.com/office/drawing/2014/main" id="{F2120F5F-8DC7-4E60-8E8A-5A96F8D67B1A}"/>
              </a:ext>
            </a:extLst>
          </p:cNvPr>
          <p:cNvGrpSpPr>
            <a:grpSpLocks/>
          </p:cNvGrpSpPr>
          <p:nvPr/>
        </p:nvGrpSpPr>
        <p:grpSpPr bwMode="auto">
          <a:xfrm>
            <a:off x="8526463" y="4364038"/>
            <a:ext cx="504825" cy="504825"/>
            <a:chOff x="8432678" y="1661126"/>
            <a:chExt cx="504056" cy="504056"/>
          </a:xfrm>
        </p:grpSpPr>
        <p:sp>
          <p:nvSpPr>
            <p:cNvPr id="42" name="椭圆 41">
              <a:extLst>
                <a:ext uri="{FF2B5EF4-FFF2-40B4-BE49-F238E27FC236}">
                  <a16:creationId xmlns:a16="http://schemas.microsoft.com/office/drawing/2014/main" id="{8E3B6E17-E060-8849-B6C0-3D9898375706}"/>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7" action="ppaction://hlinksldjump" tooltip="返回知识点目录"/>
              <a:extLst>
                <a:ext uri="{FF2B5EF4-FFF2-40B4-BE49-F238E27FC236}">
                  <a16:creationId xmlns:a16="http://schemas.microsoft.com/office/drawing/2014/main" id="{880754CA-FF2A-6F4C-A1AF-00850EFA47C5}"/>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4" name="椭圆 43">
              <a:extLst>
                <a:ext uri="{FF2B5EF4-FFF2-40B4-BE49-F238E27FC236}">
                  <a16:creationId xmlns:a16="http://schemas.microsoft.com/office/drawing/2014/main" id="{B7011E38-60CB-9B4B-BF9B-C2F58C98103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79887" name="组合 14">
            <a:extLst>
              <a:ext uri="{FF2B5EF4-FFF2-40B4-BE49-F238E27FC236}">
                <a16:creationId xmlns:a16="http://schemas.microsoft.com/office/drawing/2014/main" id="{075291F9-DFC6-4FAB-A433-47322F0D5CB9}"/>
              </a:ext>
            </a:extLst>
          </p:cNvPr>
          <p:cNvGrpSpPr>
            <a:grpSpLocks/>
          </p:cNvGrpSpPr>
          <p:nvPr/>
        </p:nvGrpSpPr>
        <p:grpSpPr bwMode="auto">
          <a:xfrm>
            <a:off x="8526463" y="2741613"/>
            <a:ext cx="504825" cy="504825"/>
            <a:chOff x="8532440" y="3501008"/>
            <a:chExt cx="504056" cy="504056"/>
          </a:xfrm>
        </p:grpSpPr>
        <p:grpSp>
          <p:nvGrpSpPr>
            <p:cNvPr id="79891" name="组合 15">
              <a:extLst>
                <a:ext uri="{FF2B5EF4-FFF2-40B4-BE49-F238E27FC236}">
                  <a16:creationId xmlns:a16="http://schemas.microsoft.com/office/drawing/2014/main" id="{7D6E4EC6-A116-4F77-9171-0124EFE1A4C0}"/>
                </a:ext>
              </a:extLst>
            </p:cNvPr>
            <p:cNvGrpSpPr>
              <a:grpSpLocks/>
            </p:cNvGrpSpPr>
            <p:nvPr/>
          </p:nvGrpSpPr>
          <p:grpSpPr bwMode="auto">
            <a:xfrm>
              <a:off x="8532440" y="3501008"/>
              <a:ext cx="504056" cy="504056"/>
              <a:chOff x="8532440" y="3501008"/>
              <a:chExt cx="504056" cy="504056"/>
            </a:xfrm>
          </p:grpSpPr>
          <p:sp>
            <p:nvSpPr>
              <p:cNvPr id="48" name="椭圆 47">
                <a:extLst>
                  <a:ext uri="{FF2B5EF4-FFF2-40B4-BE49-F238E27FC236}">
                    <a16:creationId xmlns:a16="http://schemas.microsoft.com/office/drawing/2014/main" id="{7EABA601-A615-C845-976F-83A55F90B8A8}"/>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8" action="ppaction://hlinksldjump" tooltip="上一个知识点"/>
                <a:extLst>
                  <a:ext uri="{FF2B5EF4-FFF2-40B4-BE49-F238E27FC236}">
                    <a16:creationId xmlns:a16="http://schemas.microsoft.com/office/drawing/2014/main" id="{66CE1B89-B9AF-4548-93B5-26C4892FCD9E}"/>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7" name="椭圆 46">
              <a:extLst>
                <a:ext uri="{FF2B5EF4-FFF2-40B4-BE49-F238E27FC236}">
                  <a16:creationId xmlns:a16="http://schemas.microsoft.com/office/drawing/2014/main" id="{7F0C9628-5EC2-AC4D-AB05-D28749F2DEEA}"/>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79888" name="文本框 72710">
            <a:extLst>
              <a:ext uri="{FF2B5EF4-FFF2-40B4-BE49-F238E27FC236}">
                <a16:creationId xmlns:a16="http://schemas.microsoft.com/office/drawing/2014/main" id="{8C0E7CB2-D48E-4363-9016-ED2A5C31DD7F}"/>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2" name="圆角矩形 31">
            <a:extLst>
              <a:ext uri="{FF2B5EF4-FFF2-40B4-BE49-F238E27FC236}">
                <a16:creationId xmlns:a16="http://schemas.microsoft.com/office/drawing/2014/main" id="{2B82CA6C-81C7-E24E-B04E-09ED612F0D03}"/>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9890" name="文本框 1">
            <a:extLst>
              <a:ext uri="{FF2B5EF4-FFF2-40B4-BE49-F238E27FC236}">
                <a16:creationId xmlns:a16="http://schemas.microsoft.com/office/drawing/2014/main" id="{5E3284D8-A02B-441B-99F4-1264CBCA99F6}"/>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72783">
            <a:extLst>
              <a:ext uri="{FF2B5EF4-FFF2-40B4-BE49-F238E27FC236}">
                <a16:creationId xmlns:a16="http://schemas.microsoft.com/office/drawing/2014/main" id="{FDB29C40-C861-4238-9579-86B75C616900}"/>
              </a:ext>
            </a:extLst>
          </p:cNvPr>
          <p:cNvGrpSpPr>
            <a:grpSpLocks/>
          </p:cNvGrpSpPr>
          <p:nvPr/>
        </p:nvGrpSpPr>
        <p:grpSpPr bwMode="auto">
          <a:xfrm>
            <a:off x="3995738" y="1844675"/>
            <a:ext cx="3905250" cy="3635375"/>
            <a:chOff x="0" y="0"/>
            <a:chExt cx="6150" cy="5724"/>
          </a:xfrm>
        </p:grpSpPr>
        <p:sp>
          <p:nvSpPr>
            <p:cNvPr id="80935" name="文本框 72784">
              <a:extLst>
                <a:ext uri="{FF2B5EF4-FFF2-40B4-BE49-F238E27FC236}">
                  <a16:creationId xmlns:a16="http://schemas.microsoft.com/office/drawing/2014/main" id="{3161CFE7-BF29-41D5-9C96-05E23410034C}"/>
                </a:ext>
              </a:extLst>
            </p:cNvPr>
            <p:cNvSpPr txBox="1">
              <a:spLocks noChangeArrowheads="1"/>
            </p:cNvSpPr>
            <p:nvPr/>
          </p:nvSpPr>
          <p:spPr bwMode="auto">
            <a:xfrm>
              <a:off x="0" y="0"/>
              <a:ext cx="6151" cy="3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10000"/>
                </a:lnSpc>
                <a:buFont typeface="Arial" panose="020B0604020202020204" pitchFamily="34" charset="0"/>
                <a:buNone/>
              </a:pPr>
              <a:r>
                <a:rPr lang="zh-CN" altLang="en-US" sz="2400" b="0" dirty="0">
                  <a:latin typeface="宋体" panose="02010600030101010101" pitchFamily="2" charset="-122"/>
                </a:rPr>
                <a:t>固态硬盘</a:t>
              </a:r>
            </a:p>
            <a:p>
              <a:pPr eaLnBrk="1" hangingPunct="1">
                <a:lnSpc>
                  <a:spcPct val="110000"/>
                </a:lnSpc>
                <a:buFont typeface="Arial" panose="020B0604020202020204" pitchFamily="34" charset="0"/>
                <a:buNone/>
              </a:pPr>
              <a:endParaRPr lang="zh-CN" altLang="en-US" sz="2000" b="0" dirty="0">
                <a:latin typeface="宋体" panose="02010600030101010101" pitchFamily="2" charset="-122"/>
              </a:endParaRPr>
            </a:p>
            <a:p>
              <a:pPr eaLnBrk="1" hangingPunct="1">
                <a:lnSpc>
                  <a:spcPct val="110000"/>
                </a:lnSpc>
                <a:buFont typeface="Arial" panose="020B0604020202020204" pitchFamily="34" charset="0"/>
                <a:buNone/>
              </a:pPr>
              <a:r>
                <a:rPr lang="zh-CN" altLang="en-US" sz="2000" b="0" dirty="0">
                  <a:latin typeface="宋体" panose="02010600030101010101" pitchFamily="2" charset="-122"/>
                </a:rPr>
                <a:t>是指由控制单元和固态存储单元（</a:t>
              </a:r>
              <a:r>
                <a:rPr lang="en-US" altLang="zh-CN" sz="2000" b="0" dirty="0">
                  <a:latin typeface="宋体" panose="02010600030101010101" pitchFamily="2" charset="-122"/>
                </a:rPr>
                <a:t>DRAM</a:t>
              </a:r>
              <a:r>
                <a:rPr lang="zh-CN" altLang="en-US" sz="2000" b="0" dirty="0">
                  <a:latin typeface="宋体" panose="02010600030101010101" pitchFamily="2" charset="-122"/>
                </a:rPr>
                <a:t>或</a:t>
              </a:r>
              <a:r>
                <a:rPr lang="en-US" altLang="zh-CN" sz="2000" b="0" dirty="0">
                  <a:latin typeface="宋体" panose="02010600030101010101" pitchFamily="2" charset="-122"/>
                </a:rPr>
                <a:t>Flash</a:t>
              </a:r>
              <a:r>
                <a:rPr lang="zh-CN" altLang="en-US" sz="2000" b="0" dirty="0">
                  <a:latin typeface="宋体" panose="02010600030101010101" pitchFamily="2" charset="-122"/>
                </a:rPr>
                <a:t>芯片）组成的硬盘，有时也被称作电子硬盘或者固态电子盘。</a:t>
              </a:r>
            </a:p>
          </p:txBody>
        </p:sp>
        <p:pic>
          <p:nvPicPr>
            <p:cNvPr id="80936" name="图片 72785" descr="固态硬盘">
              <a:extLst>
                <a:ext uri="{FF2B5EF4-FFF2-40B4-BE49-F238E27FC236}">
                  <a16:creationId xmlns:a16="http://schemas.microsoft.com/office/drawing/2014/main" id="{369D4FA3-63A2-4F08-A47E-2035ED617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 y="3402"/>
              <a:ext cx="2608" cy="2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685" name="文本框 72786">
            <a:extLst>
              <a:ext uri="{FF2B5EF4-FFF2-40B4-BE49-F238E27FC236}">
                <a16:creationId xmlns:a16="http://schemas.microsoft.com/office/drawing/2014/main" id="{E838B1EB-1DBC-4EB7-B29F-A015103B0A72}"/>
              </a:ext>
            </a:extLst>
          </p:cNvPr>
          <p:cNvSpPr txBox="1">
            <a:spLocks noChangeArrowheads="1"/>
          </p:cNvSpPr>
          <p:nvPr/>
        </p:nvSpPr>
        <p:spPr bwMode="auto">
          <a:xfrm>
            <a:off x="4211638" y="5949950"/>
            <a:ext cx="14398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固态硬盘</a:t>
            </a:r>
          </a:p>
        </p:txBody>
      </p:sp>
      <p:sp>
        <p:nvSpPr>
          <p:cNvPr id="68686" name="文本框 72787">
            <a:extLst>
              <a:ext uri="{FF2B5EF4-FFF2-40B4-BE49-F238E27FC236}">
                <a16:creationId xmlns:a16="http://schemas.microsoft.com/office/drawing/2014/main" id="{F71A13EC-E101-4AAA-AABA-6D9FCED4CDE2}"/>
              </a:ext>
            </a:extLst>
          </p:cNvPr>
          <p:cNvSpPr txBox="1">
            <a:spLocks noChangeArrowheads="1"/>
          </p:cNvSpPr>
          <p:nvPr/>
        </p:nvSpPr>
        <p:spPr bwMode="auto">
          <a:xfrm>
            <a:off x="6227763" y="5949950"/>
            <a:ext cx="14398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纳米存储</a:t>
            </a:r>
          </a:p>
        </p:txBody>
      </p:sp>
      <p:sp>
        <p:nvSpPr>
          <p:cNvPr id="80901" name="圆角矩形 89">
            <a:extLst>
              <a:ext uri="{FF2B5EF4-FFF2-40B4-BE49-F238E27FC236}">
                <a16:creationId xmlns:a16="http://schemas.microsoft.com/office/drawing/2014/main" id="{243BCC84-C632-4EE0-828C-A036F7FAA525}"/>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0902" name="TextBox 64">
            <a:extLst>
              <a:ext uri="{FF2B5EF4-FFF2-40B4-BE49-F238E27FC236}">
                <a16:creationId xmlns:a16="http://schemas.microsoft.com/office/drawing/2014/main" id="{ADAE2584-938A-4DDC-B0C4-61DFCCD689C2}"/>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3" name="TextBox 64">
            <a:extLst>
              <a:ext uri="{FF2B5EF4-FFF2-40B4-BE49-F238E27FC236}">
                <a16:creationId xmlns:a16="http://schemas.microsoft.com/office/drawing/2014/main" id="{685B3C66-1362-4D59-AA21-EE9AEED963BC}"/>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4" name="TextBox 64">
            <a:extLst>
              <a:ext uri="{FF2B5EF4-FFF2-40B4-BE49-F238E27FC236}">
                <a16:creationId xmlns:a16="http://schemas.microsoft.com/office/drawing/2014/main" id="{EF377689-D512-4B9E-8B64-DEB768CEECA7}"/>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5" name="文本框 69662">
            <a:hlinkClick r:id="rId3" action="ppaction://hlinksldjump"/>
            <a:extLst>
              <a:ext uri="{FF2B5EF4-FFF2-40B4-BE49-F238E27FC236}">
                <a16:creationId xmlns:a16="http://schemas.microsoft.com/office/drawing/2014/main" id="{12670A2C-F3CF-4F32-BFB4-3F797AA59987}"/>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0906" name="文本框 69686">
            <a:hlinkClick r:id="rId4" action="ppaction://hlinksldjump"/>
            <a:extLst>
              <a:ext uri="{FF2B5EF4-FFF2-40B4-BE49-F238E27FC236}">
                <a16:creationId xmlns:a16="http://schemas.microsoft.com/office/drawing/2014/main" id="{15BC2E6B-A6DA-4690-8C43-C187392E2933}"/>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0907" name="文本框 69710">
            <a:hlinkClick r:id="rId5" action="ppaction://hlinksldjump"/>
            <a:extLst>
              <a:ext uri="{FF2B5EF4-FFF2-40B4-BE49-F238E27FC236}">
                <a16:creationId xmlns:a16="http://schemas.microsoft.com/office/drawing/2014/main" id="{A6E73377-BEEB-4D8A-B847-B5EA53EF4DEA}"/>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固态硬盘与纳米存储</a:t>
            </a:r>
          </a:p>
        </p:txBody>
      </p:sp>
      <p:sp>
        <p:nvSpPr>
          <p:cNvPr id="80908" name="文本框 69710">
            <a:hlinkClick r:id="rId6" action="ppaction://hlinksldjump"/>
            <a:extLst>
              <a:ext uri="{FF2B5EF4-FFF2-40B4-BE49-F238E27FC236}">
                <a16:creationId xmlns:a16="http://schemas.microsoft.com/office/drawing/2014/main" id="{8F8B10D9-65A1-4DC5-A9AC-AF671F3F9520}"/>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80909" name="文本框 69710">
            <a:hlinkClick r:id="rId7" action="ppaction://hlinksldjump"/>
            <a:extLst>
              <a:ext uri="{FF2B5EF4-FFF2-40B4-BE49-F238E27FC236}">
                <a16:creationId xmlns:a16="http://schemas.microsoft.com/office/drawing/2014/main" id="{D934F23E-AB4E-411A-A03E-9A6B9F4A4006}"/>
              </a:ext>
            </a:extLst>
          </p:cNvPr>
          <p:cNvSpPr txBox="1">
            <a:spLocks noChangeArrowheads="1"/>
          </p:cNvSpPr>
          <p:nvPr/>
        </p:nvSpPr>
        <p:spPr bwMode="auto">
          <a:xfrm>
            <a:off x="1274763"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80910" name="文本框 69710">
            <a:hlinkClick r:id="rId8" action="ppaction://hlinksldjump"/>
            <a:extLst>
              <a:ext uri="{FF2B5EF4-FFF2-40B4-BE49-F238E27FC236}">
                <a16:creationId xmlns:a16="http://schemas.microsoft.com/office/drawing/2014/main" id="{93883FD5-4D98-4007-94A5-76A57B866AF7}"/>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grpSp>
        <p:nvGrpSpPr>
          <p:cNvPr id="80911" name="组合 8">
            <a:extLst>
              <a:ext uri="{FF2B5EF4-FFF2-40B4-BE49-F238E27FC236}">
                <a16:creationId xmlns:a16="http://schemas.microsoft.com/office/drawing/2014/main" id="{13316D9E-8BA4-470A-A0ED-A816B9F4E7B8}"/>
              </a:ext>
            </a:extLst>
          </p:cNvPr>
          <p:cNvGrpSpPr>
            <a:grpSpLocks/>
          </p:cNvGrpSpPr>
          <p:nvPr/>
        </p:nvGrpSpPr>
        <p:grpSpPr bwMode="auto">
          <a:xfrm>
            <a:off x="8526463" y="3552825"/>
            <a:ext cx="504825" cy="504825"/>
            <a:chOff x="8521417" y="2709863"/>
            <a:chExt cx="504056" cy="504056"/>
          </a:xfrm>
        </p:grpSpPr>
        <p:sp>
          <p:nvSpPr>
            <p:cNvPr id="41" name="椭圆 40">
              <a:extLst>
                <a:ext uri="{FF2B5EF4-FFF2-40B4-BE49-F238E27FC236}">
                  <a16:creationId xmlns:a16="http://schemas.microsoft.com/office/drawing/2014/main" id="{D6DC3D34-E5F9-284C-8907-0F47AB21690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D52DC4D5-6C87-5D4C-A75E-167C9893AED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9" action="ppaction://hlinksldjump" tooltip="下一个知识点"/>
              <a:extLst>
                <a:ext uri="{FF2B5EF4-FFF2-40B4-BE49-F238E27FC236}">
                  <a16:creationId xmlns:a16="http://schemas.microsoft.com/office/drawing/2014/main" id="{0640F85F-9349-4C4E-ABC4-3D0DFDA97D4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0912" name="组合 23">
            <a:extLst>
              <a:ext uri="{FF2B5EF4-FFF2-40B4-BE49-F238E27FC236}">
                <a16:creationId xmlns:a16="http://schemas.microsoft.com/office/drawing/2014/main" id="{30C94BC2-422D-4651-B3F5-A29F423E3195}"/>
              </a:ext>
            </a:extLst>
          </p:cNvPr>
          <p:cNvGrpSpPr>
            <a:grpSpLocks/>
          </p:cNvGrpSpPr>
          <p:nvPr/>
        </p:nvGrpSpPr>
        <p:grpSpPr bwMode="auto">
          <a:xfrm>
            <a:off x="8526463" y="4364038"/>
            <a:ext cx="504825" cy="504825"/>
            <a:chOff x="8432678" y="1661126"/>
            <a:chExt cx="504056" cy="504056"/>
          </a:xfrm>
        </p:grpSpPr>
        <p:sp>
          <p:nvSpPr>
            <p:cNvPr id="48" name="椭圆 47">
              <a:extLst>
                <a:ext uri="{FF2B5EF4-FFF2-40B4-BE49-F238E27FC236}">
                  <a16:creationId xmlns:a16="http://schemas.microsoft.com/office/drawing/2014/main" id="{56DD7DC5-99AE-0A4F-8C86-CDCF3F20CFD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10" action="ppaction://hlinksldjump" tooltip="返回知识点目录"/>
              <a:extLst>
                <a:ext uri="{FF2B5EF4-FFF2-40B4-BE49-F238E27FC236}">
                  <a16:creationId xmlns:a16="http://schemas.microsoft.com/office/drawing/2014/main" id="{885E4158-B409-3948-99AA-116B0A86BFB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25D77A1E-52B4-2E40-BB78-0F7D3C7974E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0913" name="组合 14">
            <a:extLst>
              <a:ext uri="{FF2B5EF4-FFF2-40B4-BE49-F238E27FC236}">
                <a16:creationId xmlns:a16="http://schemas.microsoft.com/office/drawing/2014/main" id="{A1E5CECD-0DBB-40CB-86F1-48952976A7D3}"/>
              </a:ext>
            </a:extLst>
          </p:cNvPr>
          <p:cNvGrpSpPr>
            <a:grpSpLocks/>
          </p:cNvGrpSpPr>
          <p:nvPr/>
        </p:nvGrpSpPr>
        <p:grpSpPr bwMode="auto">
          <a:xfrm>
            <a:off x="8526463" y="2741613"/>
            <a:ext cx="504825" cy="504825"/>
            <a:chOff x="8532440" y="3501008"/>
            <a:chExt cx="504056" cy="504056"/>
          </a:xfrm>
        </p:grpSpPr>
        <p:grpSp>
          <p:nvGrpSpPr>
            <p:cNvPr id="80917" name="组合 15">
              <a:extLst>
                <a:ext uri="{FF2B5EF4-FFF2-40B4-BE49-F238E27FC236}">
                  <a16:creationId xmlns:a16="http://schemas.microsoft.com/office/drawing/2014/main" id="{D6EBB991-08A4-4D98-BF07-75F7A1CD1B2A}"/>
                </a:ext>
              </a:extLst>
            </p:cNvPr>
            <p:cNvGrpSpPr>
              <a:grpSpLocks/>
            </p:cNvGrpSpPr>
            <p:nvPr/>
          </p:nvGrpSpPr>
          <p:grpSpPr bwMode="auto">
            <a:xfrm>
              <a:off x="8532440" y="3501008"/>
              <a:ext cx="504056" cy="504056"/>
              <a:chOff x="8532440" y="3501008"/>
              <a:chExt cx="504056" cy="504056"/>
            </a:xfrm>
          </p:grpSpPr>
          <p:sp>
            <p:nvSpPr>
              <p:cNvPr id="54" name="椭圆 53">
                <a:extLst>
                  <a:ext uri="{FF2B5EF4-FFF2-40B4-BE49-F238E27FC236}">
                    <a16:creationId xmlns:a16="http://schemas.microsoft.com/office/drawing/2014/main" id="{07FE073E-0615-F840-817B-55C93CE56A96}"/>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11" action="ppaction://hlinksldjump" tooltip="上一个知识点"/>
                <a:extLst>
                  <a:ext uri="{FF2B5EF4-FFF2-40B4-BE49-F238E27FC236}">
                    <a16:creationId xmlns:a16="http://schemas.microsoft.com/office/drawing/2014/main" id="{2D12809A-9AC1-FA40-8EF6-EF0581B5DFB5}"/>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3" name="椭圆 52">
              <a:extLst>
                <a:ext uri="{FF2B5EF4-FFF2-40B4-BE49-F238E27FC236}">
                  <a16:creationId xmlns:a16="http://schemas.microsoft.com/office/drawing/2014/main" id="{31596C79-FDD5-E240-8600-6400497A79ED}"/>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0914" name="文本框 72710">
            <a:extLst>
              <a:ext uri="{FF2B5EF4-FFF2-40B4-BE49-F238E27FC236}">
                <a16:creationId xmlns:a16="http://schemas.microsoft.com/office/drawing/2014/main" id="{D1CCAD14-ADDA-47F1-81AE-8AE33700FB08}"/>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8" name="圆角矩形 37">
            <a:extLst>
              <a:ext uri="{FF2B5EF4-FFF2-40B4-BE49-F238E27FC236}">
                <a16:creationId xmlns:a16="http://schemas.microsoft.com/office/drawing/2014/main" id="{7D14E98F-5C9F-3947-8F70-32304FB9E336}"/>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916" name="文本框 1">
            <a:extLst>
              <a:ext uri="{FF2B5EF4-FFF2-40B4-BE49-F238E27FC236}">
                <a16:creationId xmlns:a16="http://schemas.microsoft.com/office/drawing/2014/main" id="{9D3CDC8E-FE06-419D-AF1F-48CDC441DFA8}"/>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extLst>
      <p:ext uri="{BB962C8B-B14F-4D97-AF65-F5344CB8AC3E}">
        <p14:creationId xmlns:p14="http://schemas.microsoft.com/office/powerpoint/2010/main" val="191725186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85" name="文本框 72786">
            <a:extLst>
              <a:ext uri="{FF2B5EF4-FFF2-40B4-BE49-F238E27FC236}">
                <a16:creationId xmlns:a16="http://schemas.microsoft.com/office/drawing/2014/main" id="{E838B1EB-1DBC-4EB7-B29F-A015103B0A72}"/>
              </a:ext>
            </a:extLst>
          </p:cNvPr>
          <p:cNvSpPr txBox="1">
            <a:spLocks noChangeArrowheads="1"/>
          </p:cNvSpPr>
          <p:nvPr/>
        </p:nvSpPr>
        <p:spPr bwMode="auto">
          <a:xfrm>
            <a:off x="4211638" y="5949950"/>
            <a:ext cx="14398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固态硬盘</a:t>
            </a:r>
          </a:p>
        </p:txBody>
      </p:sp>
      <p:sp>
        <p:nvSpPr>
          <p:cNvPr id="68686" name="文本框 72787">
            <a:extLst>
              <a:ext uri="{FF2B5EF4-FFF2-40B4-BE49-F238E27FC236}">
                <a16:creationId xmlns:a16="http://schemas.microsoft.com/office/drawing/2014/main" id="{F71A13EC-E101-4AAA-AABA-6D9FCED4CDE2}"/>
              </a:ext>
            </a:extLst>
          </p:cNvPr>
          <p:cNvSpPr txBox="1">
            <a:spLocks noChangeArrowheads="1"/>
          </p:cNvSpPr>
          <p:nvPr/>
        </p:nvSpPr>
        <p:spPr bwMode="auto">
          <a:xfrm>
            <a:off x="6227763" y="5949950"/>
            <a:ext cx="14398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纳米存储</a:t>
            </a:r>
          </a:p>
        </p:txBody>
      </p:sp>
      <p:grpSp>
        <p:nvGrpSpPr>
          <p:cNvPr id="3" name="组合 72788">
            <a:extLst>
              <a:ext uri="{FF2B5EF4-FFF2-40B4-BE49-F238E27FC236}">
                <a16:creationId xmlns:a16="http://schemas.microsoft.com/office/drawing/2014/main" id="{0DC6CA7B-0734-4B49-8056-B120EB353D28}"/>
              </a:ext>
            </a:extLst>
          </p:cNvPr>
          <p:cNvGrpSpPr>
            <a:grpSpLocks/>
          </p:cNvGrpSpPr>
          <p:nvPr/>
        </p:nvGrpSpPr>
        <p:grpSpPr bwMode="auto">
          <a:xfrm>
            <a:off x="3779838" y="1701800"/>
            <a:ext cx="4033837" cy="3409950"/>
            <a:chOff x="0" y="0"/>
            <a:chExt cx="6351" cy="5370"/>
          </a:xfrm>
        </p:grpSpPr>
        <p:sp>
          <p:nvSpPr>
            <p:cNvPr id="80933" name="文本框 72789">
              <a:extLst>
                <a:ext uri="{FF2B5EF4-FFF2-40B4-BE49-F238E27FC236}">
                  <a16:creationId xmlns:a16="http://schemas.microsoft.com/office/drawing/2014/main" id="{6B39A515-1D81-40AC-B9F0-1E3880A8EE8F}"/>
                </a:ext>
              </a:extLst>
            </p:cNvPr>
            <p:cNvSpPr txBox="1">
              <a:spLocks noChangeArrowheads="1"/>
            </p:cNvSpPr>
            <p:nvPr/>
          </p:nvSpPr>
          <p:spPr bwMode="auto">
            <a:xfrm>
              <a:off x="0" y="2154"/>
              <a:ext cx="6350" cy="3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400" b="0">
                  <a:latin typeface="宋体" panose="02010600030101010101" pitchFamily="2" charset="-122"/>
                </a:rPr>
                <a:t>“纳米存储”</a:t>
              </a:r>
            </a:p>
            <a:p>
              <a:pPr eaLnBrk="1" hangingPunct="1">
                <a:buFont typeface="Arial" panose="020B0604020202020204" pitchFamily="34" charset="0"/>
                <a:buNone/>
              </a:pPr>
              <a:endParaRPr lang="zh-CN" altLang="en-US" sz="2400" b="0">
                <a:latin typeface="宋体" panose="02010600030101010101" pitchFamily="2" charset="-122"/>
              </a:endParaRPr>
            </a:p>
            <a:p>
              <a:pPr eaLnBrk="1" hangingPunct="1">
                <a:buFont typeface="Arial" panose="020B0604020202020204" pitchFamily="34" charset="0"/>
                <a:buNone/>
              </a:pPr>
              <a:r>
                <a:rPr lang="zh-CN" altLang="en-US" sz="2000" b="0">
                  <a:latin typeface="宋体" panose="02010600030101010101" pitchFamily="2" charset="-122"/>
                </a:rPr>
                <a:t>是一种新型的数据存储系统，它以纳米技术作为制造工艺，以有机分子为基础，具有替代目前广泛应用的半导体存储器件的趋势。</a:t>
              </a:r>
            </a:p>
          </p:txBody>
        </p:sp>
        <p:pic>
          <p:nvPicPr>
            <p:cNvPr id="80934" name="图片 72790" descr="纳米存储">
              <a:extLst>
                <a:ext uri="{FF2B5EF4-FFF2-40B4-BE49-F238E27FC236}">
                  <a16:creationId xmlns:a16="http://schemas.microsoft.com/office/drawing/2014/main" id="{D0B66322-5AD4-45BD-BA52-9A633528A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 y="0"/>
              <a:ext cx="3062" cy="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0901" name="圆角矩形 89">
            <a:extLst>
              <a:ext uri="{FF2B5EF4-FFF2-40B4-BE49-F238E27FC236}">
                <a16:creationId xmlns:a16="http://schemas.microsoft.com/office/drawing/2014/main" id="{243BCC84-C632-4EE0-828C-A036F7FAA525}"/>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0902" name="TextBox 64">
            <a:extLst>
              <a:ext uri="{FF2B5EF4-FFF2-40B4-BE49-F238E27FC236}">
                <a16:creationId xmlns:a16="http://schemas.microsoft.com/office/drawing/2014/main" id="{ADAE2584-938A-4DDC-B0C4-61DFCCD689C2}"/>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3" name="TextBox 64">
            <a:extLst>
              <a:ext uri="{FF2B5EF4-FFF2-40B4-BE49-F238E27FC236}">
                <a16:creationId xmlns:a16="http://schemas.microsoft.com/office/drawing/2014/main" id="{685B3C66-1362-4D59-AA21-EE9AEED963BC}"/>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4" name="TextBox 64">
            <a:extLst>
              <a:ext uri="{FF2B5EF4-FFF2-40B4-BE49-F238E27FC236}">
                <a16:creationId xmlns:a16="http://schemas.microsoft.com/office/drawing/2014/main" id="{EF377689-D512-4B9E-8B64-DEB768CEECA7}"/>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0905" name="文本框 69662">
            <a:hlinkClick r:id="rId3" action="ppaction://hlinksldjump"/>
            <a:extLst>
              <a:ext uri="{FF2B5EF4-FFF2-40B4-BE49-F238E27FC236}">
                <a16:creationId xmlns:a16="http://schemas.microsoft.com/office/drawing/2014/main" id="{12670A2C-F3CF-4F32-BFB4-3F797AA59987}"/>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0906" name="文本框 69686">
            <a:hlinkClick r:id="rId4" action="ppaction://hlinksldjump"/>
            <a:extLst>
              <a:ext uri="{FF2B5EF4-FFF2-40B4-BE49-F238E27FC236}">
                <a16:creationId xmlns:a16="http://schemas.microsoft.com/office/drawing/2014/main" id="{15BC2E6B-A6DA-4690-8C43-C187392E2933}"/>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0907" name="文本框 69710">
            <a:hlinkClick r:id="rId5" action="ppaction://hlinksldjump"/>
            <a:extLst>
              <a:ext uri="{FF2B5EF4-FFF2-40B4-BE49-F238E27FC236}">
                <a16:creationId xmlns:a16="http://schemas.microsoft.com/office/drawing/2014/main" id="{A6E73377-BEEB-4D8A-B847-B5EA53EF4DEA}"/>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固态硬盘与纳米存储</a:t>
            </a:r>
          </a:p>
        </p:txBody>
      </p:sp>
      <p:sp>
        <p:nvSpPr>
          <p:cNvPr id="80908" name="文本框 69710">
            <a:hlinkClick r:id="rId6" action="ppaction://hlinksldjump"/>
            <a:extLst>
              <a:ext uri="{FF2B5EF4-FFF2-40B4-BE49-F238E27FC236}">
                <a16:creationId xmlns:a16="http://schemas.microsoft.com/office/drawing/2014/main" id="{8F8B10D9-65A1-4DC5-A9AC-AF671F3F9520}"/>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80909" name="文本框 69710">
            <a:hlinkClick r:id="rId7" action="ppaction://hlinksldjump"/>
            <a:extLst>
              <a:ext uri="{FF2B5EF4-FFF2-40B4-BE49-F238E27FC236}">
                <a16:creationId xmlns:a16="http://schemas.microsoft.com/office/drawing/2014/main" id="{D934F23E-AB4E-411A-A03E-9A6B9F4A4006}"/>
              </a:ext>
            </a:extLst>
          </p:cNvPr>
          <p:cNvSpPr txBox="1">
            <a:spLocks noChangeArrowheads="1"/>
          </p:cNvSpPr>
          <p:nvPr/>
        </p:nvSpPr>
        <p:spPr bwMode="auto">
          <a:xfrm>
            <a:off x="1274763"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80910" name="文本框 69710">
            <a:hlinkClick r:id="rId8" action="ppaction://hlinksldjump"/>
            <a:extLst>
              <a:ext uri="{FF2B5EF4-FFF2-40B4-BE49-F238E27FC236}">
                <a16:creationId xmlns:a16="http://schemas.microsoft.com/office/drawing/2014/main" id="{93883FD5-4D98-4007-94A5-76A57B866AF7}"/>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grpSp>
        <p:nvGrpSpPr>
          <p:cNvPr id="80911" name="组合 8">
            <a:extLst>
              <a:ext uri="{FF2B5EF4-FFF2-40B4-BE49-F238E27FC236}">
                <a16:creationId xmlns:a16="http://schemas.microsoft.com/office/drawing/2014/main" id="{13316D9E-8BA4-470A-A0ED-A816B9F4E7B8}"/>
              </a:ext>
            </a:extLst>
          </p:cNvPr>
          <p:cNvGrpSpPr>
            <a:grpSpLocks/>
          </p:cNvGrpSpPr>
          <p:nvPr/>
        </p:nvGrpSpPr>
        <p:grpSpPr bwMode="auto">
          <a:xfrm>
            <a:off x="8526463" y="3552825"/>
            <a:ext cx="504825" cy="504825"/>
            <a:chOff x="8521417" y="2709863"/>
            <a:chExt cx="504056" cy="504056"/>
          </a:xfrm>
        </p:grpSpPr>
        <p:sp>
          <p:nvSpPr>
            <p:cNvPr id="41" name="椭圆 40">
              <a:extLst>
                <a:ext uri="{FF2B5EF4-FFF2-40B4-BE49-F238E27FC236}">
                  <a16:creationId xmlns:a16="http://schemas.microsoft.com/office/drawing/2014/main" id="{D6DC3D34-E5F9-284C-8907-0F47AB21690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D52DC4D5-6C87-5D4C-A75E-167C9893AED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9" action="ppaction://hlinksldjump" tooltip="下一个知识点"/>
              <a:extLst>
                <a:ext uri="{FF2B5EF4-FFF2-40B4-BE49-F238E27FC236}">
                  <a16:creationId xmlns:a16="http://schemas.microsoft.com/office/drawing/2014/main" id="{0640F85F-9349-4C4E-ABC4-3D0DFDA97D4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0912" name="组合 23">
            <a:extLst>
              <a:ext uri="{FF2B5EF4-FFF2-40B4-BE49-F238E27FC236}">
                <a16:creationId xmlns:a16="http://schemas.microsoft.com/office/drawing/2014/main" id="{30C94BC2-422D-4651-B3F5-A29F423E3195}"/>
              </a:ext>
            </a:extLst>
          </p:cNvPr>
          <p:cNvGrpSpPr>
            <a:grpSpLocks/>
          </p:cNvGrpSpPr>
          <p:nvPr/>
        </p:nvGrpSpPr>
        <p:grpSpPr bwMode="auto">
          <a:xfrm>
            <a:off x="8526463" y="4364038"/>
            <a:ext cx="504825" cy="504825"/>
            <a:chOff x="8432678" y="1661126"/>
            <a:chExt cx="504056" cy="504056"/>
          </a:xfrm>
        </p:grpSpPr>
        <p:sp>
          <p:nvSpPr>
            <p:cNvPr id="48" name="椭圆 47">
              <a:extLst>
                <a:ext uri="{FF2B5EF4-FFF2-40B4-BE49-F238E27FC236}">
                  <a16:creationId xmlns:a16="http://schemas.microsoft.com/office/drawing/2014/main" id="{56DD7DC5-99AE-0A4F-8C86-CDCF3F20CFD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10" action="ppaction://hlinksldjump" tooltip="返回知识点目录"/>
              <a:extLst>
                <a:ext uri="{FF2B5EF4-FFF2-40B4-BE49-F238E27FC236}">
                  <a16:creationId xmlns:a16="http://schemas.microsoft.com/office/drawing/2014/main" id="{885E4158-B409-3948-99AA-116B0A86BFBD}"/>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25D77A1E-52B4-2E40-BB78-0F7D3C7974E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0913" name="组合 14">
            <a:extLst>
              <a:ext uri="{FF2B5EF4-FFF2-40B4-BE49-F238E27FC236}">
                <a16:creationId xmlns:a16="http://schemas.microsoft.com/office/drawing/2014/main" id="{A1E5CECD-0DBB-40CB-86F1-48952976A7D3}"/>
              </a:ext>
            </a:extLst>
          </p:cNvPr>
          <p:cNvGrpSpPr>
            <a:grpSpLocks/>
          </p:cNvGrpSpPr>
          <p:nvPr/>
        </p:nvGrpSpPr>
        <p:grpSpPr bwMode="auto">
          <a:xfrm>
            <a:off x="8526463" y="2741613"/>
            <a:ext cx="504825" cy="504825"/>
            <a:chOff x="8532440" y="3501008"/>
            <a:chExt cx="504056" cy="504056"/>
          </a:xfrm>
        </p:grpSpPr>
        <p:grpSp>
          <p:nvGrpSpPr>
            <p:cNvPr id="80917" name="组合 15">
              <a:extLst>
                <a:ext uri="{FF2B5EF4-FFF2-40B4-BE49-F238E27FC236}">
                  <a16:creationId xmlns:a16="http://schemas.microsoft.com/office/drawing/2014/main" id="{D6EBB991-08A4-4D98-BF07-75F7A1CD1B2A}"/>
                </a:ext>
              </a:extLst>
            </p:cNvPr>
            <p:cNvGrpSpPr>
              <a:grpSpLocks/>
            </p:cNvGrpSpPr>
            <p:nvPr/>
          </p:nvGrpSpPr>
          <p:grpSpPr bwMode="auto">
            <a:xfrm>
              <a:off x="8532440" y="3501008"/>
              <a:ext cx="504056" cy="504056"/>
              <a:chOff x="8532440" y="3501008"/>
              <a:chExt cx="504056" cy="504056"/>
            </a:xfrm>
          </p:grpSpPr>
          <p:sp>
            <p:nvSpPr>
              <p:cNvPr id="54" name="椭圆 53">
                <a:extLst>
                  <a:ext uri="{FF2B5EF4-FFF2-40B4-BE49-F238E27FC236}">
                    <a16:creationId xmlns:a16="http://schemas.microsoft.com/office/drawing/2014/main" id="{07FE073E-0615-F840-817B-55C93CE56A96}"/>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5" name="上箭头 5155">
                <a:hlinkClick r:id="rId11" action="ppaction://hlinksldjump" tooltip="上一个知识点"/>
                <a:extLst>
                  <a:ext uri="{FF2B5EF4-FFF2-40B4-BE49-F238E27FC236}">
                    <a16:creationId xmlns:a16="http://schemas.microsoft.com/office/drawing/2014/main" id="{2D12809A-9AC1-FA40-8EF6-EF0581B5DFB5}"/>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53" name="椭圆 52">
              <a:extLst>
                <a:ext uri="{FF2B5EF4-FFF2-40B4-BE49-F238E27FC236}">
                  <a16:creationId xmlns:a16="http://schemas.microsoft.com/office/drawing/2014/main" id="{31596C79-FDD5-E240-8600-6400497A79ED}"/>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0914" name="文本框 72710">
            <a:extLst>
              <a:ext uri="{FF2B5EF4-FFF2-40B4-BE49-F238E27FC236}">
                <a16:creationId xmlns:a16="http://schemas.microsoft.com/office/drawing/2014/main" id="{D1CCAD14-ADDA-47F1-81AE-8AE33700FB08}"/>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8" name="圆角矩形 37">
            <a:extLst>
              <a:ext uri="{FF2B5EF4-FFF2-40B4-BE49-F238E27FC236}">
                <a16:creationId xmlns:a16="http://schemas.microsoft.com/office/drawing/2014/main" id="{7D14E98F-5C9F-3947-8F70-32304FB9E336}"/>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0916" name="文本框 1">
            <a:extLst>
              <a:ext uri="{FF2B5EF4-FFF2-40B4-BE49-F238E27FC236}">
                <a16:creationId xmlns:a16="http://schemas.microsoft.com/office/drawing/2014/main" id="{9D3CDC8E-FE06-419D-AF1F-48CDC441DFA8}"/>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圆角矩形 1">
            <a:extLst>
              <a:ext uri="{FF2B5EF4-FFF2-40B4-BE49-F238E27FC236}">
                <a16:creationId xmlns:a16="http://schemas.microsoft.com/office/drawing/2014/main" id="{D7693E13-D462-4423-9033-A7F6E7256B0C}"/>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1922" name="TextBox 64">
            <a:extLst>
              <a:ext uri="{FF2B5EF4-FFF2-40B4-BE49-F238E27FC236}">
                <a16:creationId xmlns:a16="http://schemas.microsoft.com/office/drawing/2014/main" id="{51B26676-1D82-471B-8791-4E483BE39CFD}"/>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1923" name="TextBox 64">
            <a:extLst>
              <a:ext uri="{FF2B5EF4-FFF2-40B4-BE49-F238E27FC236}">
                <a16:creationId xmlns:a16="http://schemas.microsoft.com/office/drawing/2014/main" id="{AAED21B6-797B-4459-A49E-B7EE552796A5}"/>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1924" name="TextBox 64">
            <a:extLst>
              <a:ext uri="{FF2B5EF4-FFF2-40B4-BE49-F238E27FC236}">
                <a16:creationId xmlns:a16="http://schemas.microsoft.com/office/drawing/2014/main" id="{3F71FAFE-E545-40B3-B35E-1614D7DDDC8B}"/>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1925" name="文本框 69662">
            <a:hlinkClick r:id="rId2" action="ppaction://hlinksldjump"/>
            <a:extLst>
              <a:ext uri="{FF2B5EF4-FFF2-40B4-BE49-F238E27FC236}">
                <a16:creationId xmlns:a16="http://schemas.microsoft.com/office/drawing/2014/main" id="{3B217FF8-7633-48C8-8646-728B920D5845}"/>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1926" name="文本框 69686">
            <a:hlinkClick r:id="rId3" action="ppaction://hlinksldjump"/>
            <a:extLst>
              <a:ext uri="{FF2B5EF4-FFF2-40B4-BE49-F238E27FC236}">
                <a16:creationId xmlns:a16="http://schemas.microsoft.com/office/drawing/2014/main" id="{79DCCFC2-7E79-4562-9342-ED2EC8B59D3F}"/>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1927" name="文本框 69710">
            <a:hlinkClick r:id="rId4" action="ppaction://hlinksldjump"/>
            <a:extLst>
              <a:ext uri="{FF2B5EF4-FFF2-40B4-BE49-F238E27FC236}">
                <a16:creationId xmlns:a16="http://schemas.microsoft.com/office/drawing/2014/main" id="{08EE6DF5-0E9B-41ED-B5AE-7571DE70E017}"/>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81928" name="文本框 69710">
            <a:hlinkClick r:id="rId4" action="ppaction://hlinksldjump"/>
            <a:extLst>
              <a:ext uri="{FF2B5EF4-FFF2-40B4-BE49-F238E27FC236}">
                <a16:creationId xmlns:a16="http://schemas.microsoft.com/office/drawing/2014/main" id="{B72E252B-54FA-4398-8F1A-44512A2C62E7}"/>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solidFill>
                  <a:srgbClr val="FF0000"/>
                </a:solidFill>
                <a:latin typeface="微软雅黑" panose="020B0503020204020204" pitchFamily="34" charset="-122"/>
                <a:ea typeface="微软雅黑" panose="020B0503020204020204" pitchFamily="34" charset="-122"/>
              </a:rPr>
              <a:t>IP</a:t>
            </a:r>
            <a:r>
              <a:rPr lang="zh-CN" altLang="en-US" sz="2000" b="0">
                <a:solidFill>
                  <a:srgbClr val="FF0000"/>
                </a:solidFill>
                <a:latin typeface="微软雅黑" panose="020B0503020204020204" pitchFamily="34" charset="-122"/>
                <a:ea typeface="微软雅黑" panose="020B0503020204020204" pitchFamily="34" charset="-122"/>
              </a:rPr>
              <a:t>存储</a:t>
            </a:r>
          </a:p>
        </p:txBody>
      </p:sp>
      <p:sp>
        <p:nvSpPr>
          <p:cNvPr id="81929" name="文本框 69710">
            <a:hlinkClick r:id="rId5" action="ppaction://hlinksldjump"/>
            <a:extLst>
              <a:ext uri="{FF2B5EF4-FFF2-40B4-BE49-F238E27FC236}">
                <a16:creationId xmlns:a16="http://schemas.microsoft.com/office/drawing/2014/main" id="{8BC9E99D-9883-43C7-8246-B69515B55DD2}"/>
              </a:ext>
            </a:extLst>
          </p:cNvPr>
          <p:cNvSpPr txBox="1">
            <a:spLocks noChangeArrowheads="1"/>
          </p:cNvSpPr>
          <p:nvPr/>
        </p:nvSpPr>
        <p:spPr bwMode="auto">
          <a:xfrm>
            <a:off x="1346200"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81930" name="文本框 69710">
            <a:hlinkClick r:id="rId4" action="ppaction://hlinksldjump"/>
            <a:extLst>
              <a:ext uri="{FF2B5EF4-FFF2-40B4-BE49-F238E27FC236}">
                <a16:creationId xmlns:a16="http://schemas.microsoft.com/office/drawing/2014/main" id="{365A21CA-8124-4E6E-A803-377C01C3D887}"/>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sp>
        <p:nvSpPr>
          <p:cNvPr id="81931" name="文本框 11">
            <a:extLst>
              <a:ext uri="{FF2B5EF4-FFF2-40B4-BE49-F238E27FC236}">
                <a16:creationId xmlns:a16="http://schemas.microsoft.com/office/drawing/2014/main" id="{DF50F58C-F9E3-4B4D-B268-28042CDB6E8F}"/>
              </a:ext>
            </a:extLst>
          </p:cNvPr>
          <p:cNvSpPr txBox="1">
            <a:spLocks noChangeArrowheads="1"/>
          </p:cNvSpPr>
          <p:nvPr/>
        </p:nvSpPr>
        <p:spPr bwMode="auto">
          <a:xfrm>
            <a:off x="3641725" y="1968500"/>
            <a:ext cx="4608513" cy="253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通过</a:t>
            </a:r>
            <a:r>
              <a:rPr lang="en-US" altLang="zh-CN" b="0">
                <a:latin typeface="微软雅黑" panose="020B0503020204020204" pitchFamily="34" charset="-122"/>
                <a:ea typeface="微软雅黑" panose="020B0503020204020204" pitchFamily="34" charset="-122"/>
              </a:rPr>
              <a:t>Internet</a:t>
            </a:r>
            <a:r>
              <a:rPr lang="zh-CN" altLang="en-US" b="0">
                <a:latin typeface="微软雅黑" panose="020B0503020204020204" pitchFamily="34" charset="-122"/>
                <a:ea typeface="微软雅黑" panose="020B0503020204020204" pitchFamily="34" charset="-122"/>
              </a:rPr>
              <a:t>协议（</a:t>
            </a:r>
            <a:r>
              <a:rPr lang="en-US" altLang="zh-CN" b="0">
                <a:latin typeface="微软雅黑" panose="020B0503020204020204" pitchFamily="34" charset="-122"/>
                <a:ea typeface="微软雅黑" panose="020B0503020204020204" pitchFamily="34" charset="-122"/>
              </a:rPr>
              <a:t>IP</a:t>
            </a:r>
            <a:r>
              <a:rPr lang="zh-CN" altLang="en-US" b="0">
                <a:latin typeface="微软雅黑" panose="020B0503020204020204" pitchFamily="34" charset="-122"/>
                <a:ea typeface="微软雅黑" panose="020B0503020204020204" pitchFamily="34" charset="-122"/>
              </a:rPr>
              <a:t>）或以太网的数据存储称为</a:t>
            </a:r>
            <a:r>
              <a:rPr lang="en-US" altLang="zh-CN" b="0">
                <a:latin typeface="微软雅黑" panose="020B0503020204020204" pitchFamily="34" charset="-122"/>
                <a:ea typeface="微软雅黑" panose="020B0503020204020204" pitchFamily="34" charset="-122"/>
              </a:rPr>
              <a:t>IP</a:t>
            </a:r>
            <a:r>
              <a:rPr lang="zh-CN" altLang="en-US" b="0">
                <a:latin typeface="微软雅黑" panose="020B0503020204020204" pitchFamily="34" charset="-122"/>
                <a:ea typeface="微软雅黑" panose="020B0503020204020204" pitchFamily="34" charset="-122"/>
              </a:rPr>
              <a:t>存储。</a:t>
            </a:r>
            <a:r>
              <a:rPr lang="en-US" altLang="zh-CN" b="0">
                <a:latin typeface="微软雅黑" panose="020B0503020204020204" pitchFamily="34" charset="-122"/>
                <a:ea typeface="微软雅黑" panose="020B0503020204020204" pitchFamily="34" charset="-122"/>
              </a:rPr>
              <a:t>IP</a:t>
            </a:r>
            <a:r>
              <a:rPr lang="zh-CN" altLang="en-US" b="0">
                <a:latin typeface="微软雅黑" panose="020B0503020204020204" pitchFamily="34" charset="-122"/>
                <a:ea typeface="微软雅黑" panose="020B0503020204020204" pitchFamily="34" charset="-122"/>
              </a:rPr>
              <a:t>存储主要有</a:t>
            </a:r>
            <a:r>
              <a:rPr lang="zh-CN" altLang="en-US" b="0">
                <a:solidFill>
                  <a:srgbClr val="C00000"/>
                </a:solidFill>
                <a:latin typeface="微软雅黑" panose="020B0503020204020204" pitchFamily="34" charset="-122"/>
                <a:ea typeface="微软雅黑" panose="020B0503020204020204" pitchFamily="34" charset="-122"/>
              </a:rPr>
              <a:t>存储隧道技术</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Storage tunneling</a:t>
            </a:r>
            <a:r>
              <a:rPr lang="zh-CN" altLang="en-US" b="0">
                <a:latin typeface="微软雅黑" panose="020B0503020204020204" pitchFamily="34" charset="-122"/>
                <a:ea typeface="微软雅黑" panose="020B0503020204020204" pitchFamily="34" charset="-122"/>
              </a:rPr>
              <a:t>）和</a:t>
            </a:r>
            <a:r>
              <a:rPr lang="zh-CN" altLang="en-US" b="0">
                <a:solidFill>
                  <a:srgbClr val="C00000"/>
                </a:solidFill>
                <a:latin typeface="微软雅黑" panose="020B0503020204020204" pitchFamily="34" charset="-122"/>
                <a:ea typeface="微软雅黑" panose="020B0503020204020204" pitchFamily="34" charset="-122"/>
              </a:rPr>
              <a:t>本地</a:t>
            </a:r>
            <a:r>
              <a:rPr lang="en-US" altLang="zh-CN" b="0">
                <a:solidFill>
                  <a:srgbClr val="C00000"/>
                </a:solidFill>
                <a:latin typeface="微软雅黑" panose="020B0503020204020204" pitchFamily="34" charset="-122"/>
                <a:ea typeface="微软雅黑" panose="020B0503020204020204" pitchFamily="34" charset="-122"/>
              </a:rPr>
              <a:t>IP</a:t>
            </a:r>
            <a:r>
              <a:rPr lang="zh-CN" altLang="en-US" b="0">
                <a:solidFill>
                  <a:srgbClr val="C00000"/>
                </a:solidFill>
                <a:latin typeface="微软雅黑" panose="020B0503020204020204" pitchFamily="34" charset="-122"/>
                <a:ea typeface="微软雅黑" panose="020B0503020204020204" pitchFamily="34" charset="-122"/>
              </a:rPr>
              <a:t>存储</a:t>
            </a: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Native IP-based storage</a:t>
            </a:r>
            <a:r>
              <a:rPr lang="zh-CN" altLang="en-US" b="0">
                <a:latin typeface="微软雅黑" panose="020B0503020204020204" pitchFamily="34" charset="-122"/>
                <a:ea typeface="微软雅黑" panose="020B0503020204020204" pitchFamily="34" charset="-122"/>
              </a:rPr>
              <a:t>）两种</a:t>
            </a:r>
          </a:p>
          <a:p>
            <a:pPr eaLnBrk="1" hangingPunct="1">
              <a:lnSpc>
                <a:spcPct val="150000"/>
              </a:lnSpc>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nvGrpSpPr>
          <p:cNvPr id="81932" name="组合 8">
            <a:extLst>
              <a:ext uri="{FF2B5EF4-FFF2-40B4-BE49-F238E27FC236}">
                <a16:creationId xmlns:a16="http://schemas.microsoft.com/office/drawing/2014/main" id="{C57D1089-2E6E-4D93-8AE1-2ABFEE1522CD}"/>
              </a:ext>
            </a:extLst>
          </p:cNvPr>
          <p:cNvGrpSpPr>
            <a:grpSpLocks/>
          </p:cNvGrpSpPr>
          <p:nvPr/>
        </p:nvGrpSpPr>
        <p:grpSpPr bwMode="auto">
          <a:xfrm>
            <a:off x="8526463" y="3552825"/>
            <a:ext cx="504825" cy="504825"/>
            <a:chOff x="8521417" y="2709863"/>
            <a:chExt cx="504056" cy="504056"/>
          </a:xfrm>
        </p:grpSpPr>
        <p:sp>
          <p:nvSpPr>
            <p:cNvPr id="34" name="椭圆 33">
              <a:extLst>
                <a:ext uri="{FF2B5EF4-FFF2-40B4-BE49-F238E27FC236}">
                  <a16:creationId xmlns:a16="http://schemas.microsoft.com/office/drawing/2014/main" id="{DA9E95C2-E61D-9A44-8686-961168D0B0E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a:extLst>
                <a:ext uri="{FF2B5EF4-FFF2-40B4-BE49-F238E27FC236}">
                  <a16:creationId xmlns:a16="http://schemas.microsoft.com/office/drawing/2014/main" id="{EF1F63F2-0FD7-6E45-92A1-3922021FC714}"/>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上箭头 5155">
              <a:hlinkClick r:id="rId6" action="ppaction://hlinksldjump" tooltip="下一个知识点"/>
              <a:extLst>
                <a:ext uri="{FF2B5EF4-FFF2-40B4-BE49-F238E27FC236}">
                  <a16:creationId xmlns:a16="http://schemas.microsoft.com/office/drawing/2014/main" id="{BC919E4A-B2B2-824E-B568-76E806E8554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1933" name="组合 23">
            <a:extLst>
              <a:ext uri="{FF2B5EF4-FFF2-40B4-BE49-F238E27FC236}">
                <a16:creationId xmlns:a16="http://schemas.microsoft.com/office/drawing/2014/main" id="{4FFE521A-0786-48C8-8EBC-9E76C4021DC6}"/>
              </a:ext>
            </a:extLst>
          </p:cNvPr>
          <p:cNvGrpSpPr>
            <a:grpSpLocks/>
          </p:cNvGrpSpPr>
          <p:nvPr/>
        </p:nvGrpSpPr>
        <p:grpSpPr bwMode="auto">
          <a:xfrm>
            <a:off x="8526463" y="4364038"/>
            <a:ext cx="504825" cy="504825"/>
            <a:chOff x="8432678" y="1661126"/>
            <a:chExt cx="504056" cy="504056"/>
          </a:xfrm>
        </p:grpSpPr>
        <p:sp>
          <p:nvSpPr>
            <p:cNvPr id="41" name="椭圆 40">
              <a:extLst>
                <a:ext uri="{FF2B5EF4-FFF2-40B4-BE49-F238E27FC236}">
                  <a16:creationId xmlns:a16="http://schemas.microsoft.com/office/drawing/2014/main" id="{B80F5D65-3E5A-FE49-8281-364FD2B183F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2" name="上箭头 5155">
              <a:hlinkClick r:id="rId7" action="ppaction://hlinksldjump" tooltip="返回知识点目录"/>
              <a:extLst>
                <a:ext uri="{FF2B5EF4-FFF2-40B4-BE49-F238E27FC236}">
                  <a16:creationId xmlns:a16="http://schemas.microsoft.com/office/drawing/2014/main" id="{CAC76E0C-49DC-6749-AB0A-CA63ED0AD2A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91BC342D-254E-C342-A9DF-985A8098CFE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1934" name="组合 14">
            <a:extLst>
              <a:ext uri="{FF2B5EF4-FFF2-40B4-BE49-F238E27FC236}">
                <a16:creationId xmlns:a16="http://schemas.microsoft.com/office/drawing/2014/main" id="{138A9856-1896-42DB-9FCC-5CC9520133F2}"/>
              </a:ext>
            </a:extLst>
          </p:cNvPr>
          <p:cNvGrpSpPr>
            <a:grpSpLocks/>
          </p:cNvGrpSpPr>
          <p:nvPr/>
        </p:nvGrpSpPr>
        <p:grpSpPr bwMode="auto">
          <a:xfrm>
            <a:off x="8526463" y="2741613"/>
            <a:ext cx="504825" cy="504825"/>
            <a:chOff x="8532440" y="3501008"/>
            <a:chExt cx="504056" cy="504056"/>
          </a:xfrm>
        </p:grpSpPr>
        <p:grpSp>
          <p:nvGrpSpPr>
            <p:cNvPr id="81938" name="组合 15">
              <a:extLst>
                <a:ext uri="{FF2B5EF4-FFF2-40B4-BE49-F238E27FC236}">
                  <a16:creationId xmlns:a16="http://schemas.microsoft.com/office/drawing/2014/main" id="{CF627EB1-8E7B-4D91-B63E-E359C95488B0}"/>
                </a:ext>
              </a:extLst>
            </p:cNvPr>
            <p:cNvGrpSpPr>
              <a:grpSpLocks/>
            </p:cNvGrpSpPr>
            <p:nvPr/>
          </p:nvGrpSpPr>
          <p:grpSpPr bwMode="auto">
            <a:xfrm>
              <a:off x="8532440" y="3501008"/>
              <a:ext cx="504056" cy="504056"/>
              <a:chOff x="8532440" y="3501008"/>
              <a:chExt cx="504056" cy="504056"/>
            </a:xfrm>
          </p:grpSpPr>
          <p:sp>
            <p:nvSpPr>
              <p:cNvPr id="47" name="椭圆 46">
                <a:extLst>
                  <a:ext uri="{FF2B5EF4-FFF2-40B4-BE49-F238E27FC236}">
                    <a16:creationId xmlns:a16="http://schemas.microsoft.com/office/drawing/2014/main" id="{AAE5EEFA-5AF4-A340-ACD1-0E773D13BD7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8" name="上箭头 5155">
                <a:hlinkClick r:id="rId8" action="ppaction://hlinksldjump" tooltip="上一个知识点"/>
                <a:extLst>
                  <a:ext uri="{FF2B5EF4-FFF2-40B4-BE49-F238E27FC236}">
                    <a16:creationId xmlns:a16="http://schemas.microsoft.com/office/drawing/2014/main" id="{31BED4D1-9370-B044-9E47-C3BECCA06801}"/>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6" name="椭圆 45">
              <a:extLst>
                <a:ext uri="{FF2B5EF4-FFF2-40B4-BE49-F238E27FC236}">
                  <a16:creationId xmlns:a16="http://schemas.microsoft.com/office/drawing/2014/main" id="{4E88B91F-1096-CF4C-BE0B-406838320A0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1935" name="文本框 72710">
            <a:extLst>
              <a:ext uri="{FF2B5EF4-FFF2-40B4-BE49-F238E27FC236}">
                <a16:creationId xmlns:a16="http://schemas.microsoft.com/office/drawing/2014/main" id="{662A2E39-4337-4668-A7F0-66BFC1CC1C58}"/>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1" name="圆角矩形 30">
            <a:extLst>
              <a:ext uri="{FF2B5EF4-FFF2-40B4-BE49-F238E27FC236}">
                <a16:creationId xmlns:a16="http://schemas.microsoft.com/office/drawing/2014/main" id="{F2DF35B1-0CAC-4340-B624-8686F2B9C899}"/>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1937" name="文本框 1">
            <a:extLst>
              <a:ext uri="{FF2B5EF4-FFF2-40B4-BE49-F238E27FC236}">
                <a16:creationId xmlns:a16="http://schemas.microsoft.com/office/drawing/2014/main" id="{F567FE3A-1EEC-4083-972E-B3521F8CD96B}"/>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圆角矩形 1">
            <a:extLst>
              <a:ext uri="{FF2B5EF4-FFF2-40B4-BE49-F238E27FC236}">
                <a16:creationId xmlns:a16="http://schemas.microsoft.com/office/drawing/2014/main" id="{A758DFDC-4250-4F0B-914F-D42F308A4776}"/>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2946" name="TextBox 64">
            <a:extLst>
              <a:ext uri="{FF2B5EF4-FFF2-40B4-BE49-F238E27FC236}">
                <a16:creationId xmlns:a16="http://schemas.microsoft.com/office/drawing/2014/main" id="{8D7DE3C6-9694-4965-A84B-22D94F76A3C1}"/>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2947" name="TextBox 64">
            <a:extLst>
              <a:ext uri="{FF2B5EF4-FFF2-40B4-BE49-F238E27FC236}">
                <a16:creationId xmlns:a16="http://schemas.microsoft.com/office/drawing/2014/main" id="{90317086-4AC0-447F-80E1-BE6042C836FA}"/>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2948" name="TextBox 64">
            <a:extLst>
              <a:ext uri="{FF2B5EF4-FFF2-40B4-BE49-F238E27FC236}">
                <a16:creationId xmlns:a16="http://schemas.microsoft.com/office/drawing/2014/main" id="{5A580139-D323-42BA-A3DD-6F4AFF97D89D}"/>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2949" name="文本框 69662">
            <a:hlinkClick r:id="rId2" action="ppaction://hlinksldjump"/>
            <a:extLst>
              <a:ext uri="{FF2B5EF4-FFF2-40B4-BE49-F238E27FC236}">
                <a16:creationId xmlns:a16="http://schemas.microsoft.com/office/drawing/2014/main" id="{E4538BC3-793F-4771-8618-111C0E7313E5}"/>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2950" name="文本框 69686">
            <a:hlinkClick r:id="rId3" action="ppaction://hlinksldjump"/>
            <a:extLst>
              <a:ext uri="{FF2B5EF4-FFF2-40B4-BE49-F238E27FC236}">
                <a16:creationId xmlns:a16="http://schemas.microsoft.com/office/drawing/2014/main" id="{19176DA9-CA83-44BD-AF50-8D7E9804C8F0}"/>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2951" name="文本框 69710">
            <a:hlinkClick r:id="rId4" action="ppaction://hlinksldjump"/>
            <a:extLst>
              <a:ext uri="{FF2B5EF4-FFF2-40B4-BE49-F238E27FC236}">
                <a16:creationId xmlns:a16="http://schemas.microsoft.com/office/drawing/2014/main" id="{18500169-9026-4107-ACD0-DE8626BDA6A7}"/>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82952" name="文本框 69710">
            <a:hlinkClick r:id="rId5" action="ppaction://hlinksldjump"/>
            <a:extLst>
              <a:ext uri="{FF2B5EF4-FFF2-40B4-BE49-F238E27FC236}">
                <a16:creationId xmlns:a16="http://schemas.microsoft.com/office/drawing/2014/main" id="{FE77D0DB-6153-401C-88E3-86F00E72CFA5}"/>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82953" name="文本框 69710">
            <a:hlinkClick r:id="rId6" action="ppaction://hlinksldjump"/>
            <a:extLst>
              <a:ext uri="{FF2B5EF4-FFF2-40B4-BE49-F238E27FC236}">
                <a16:creationId xmlns:a16="http://schemas.microsoft.com/office/drawing/2014/main" id="{8D827B9F-C965-402F-814E-070231FB0967}"/>
              </a:ext>
            </a:extLst>
          </p:cNvPr>
          <p:cNvSpPr txBox="1">
            <a:spLocks noChangeArrowheads="1"/>
          </p:cNvSpPr>
          <p:nvPr/>
        </p:nvSpPr>
        <p:spPr bwMode="auto">
          <a:xfrm>
            <a:off x="1346200"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FF0000"/>
                </a:solidFill>
                <a:latin typeface="微软雅黑" panose="020B0503020204020204" pitchFamily="34" charset="-122"/>
                <a:ea typeface="微软雅黑" panose="020B0503020204020204" pitchFamily="34" charset="-122"/>
              </a:rPr>
              <a:t>虚拟存储</a:t>
            </a:r>
          </a:p>
        </p:txBody>
      </p:sp>
      <p:sp>
        <p:nvSpPr>
          <p:cNvPr id="82954" name="文本框 69710">
            <a:hlinkClick r:id="rId7" action="ppaction://hlinksldjump"/>
            <a:extLst>
              <a:ext uri="{FF2B5EF4-FFF2-40B4-BE49-F238E27FC236}">
                <a16:creationId xmlns:a16="http://schemas.microsoft.com/office/drawing/2014/main" id="{5FF16EE5-9436-4E49-9479-D769D54DBFD7}"/>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云存储</a:t>
            </a:r>
          </a:p>
        </p:txBody>
      </p:sp>
      <p:sp>
        <p:nvSpPr>
          <p:cNvPr id="82955" name="文本框 11">
            <a:extLst>
              <a:ext uri="{FF2B5EF4-FFF2-40B4-BE49-F238E27FC236}">
                <a16:creationId xmlns:a16="http://schemas.microsoft.com/office/drawing/2014/main" id="{BA0D66A5-9DFF-4F83-86DD-F9CEDC0C3290}"/>
              </a:ext>
            </a:extLst>
          </p:cNvPr>
          <p:cNvSpPr txBox="1">
            <a:spLocks noChangeArrowheads="1"/>
          </p:cNvSpPr>
          <p:nvPr/>
        </p:nvSpPr>
        <p:spPr bwMode="auto">
          <a:xfrm>
            <a:off x="3829050" y="2682875"/>
            <a:ext cx="40322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常见的虚拟存储有：</a:t>
            </a:r>
            <a:endParaRPr lang="en-US" altLang="zh-CN" b="0">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AutoNum type="arabicPeriod"/>
            </a:pPr>
            <a:r>
              <a:rPr lang="zh-CN" altLang="en-US" b="0">
                <a:latin typeface="微软雅黑" panose="020B0503020204020204" pitchFamily="34" charset="-122"/>
                <a:ea typeface="微软雅黑" panose="020B0503020204020204" pitchFamily="34" charset="-122"/>
              </a:rPr>
              <a:t>虚拟磁盘和块</a:t>
            </a:r>
          </a:p>
          <a:p>
            <a:pPr eaLnBrk="1" hangingPunct="1">
              <a:lnSpc>
                <a:spcPct val="150000"/>
              </a:lnSpc>
              <a:buFont typeface="Arial" panose="020B0604020202020204" pitchFamily="34" charset="0"/>
              <a:buAutoNum type="arabicPeriod"/>
            </a:pPr>
            <a:r>
              <a:rPr lang="zh-CN" altLang="en-US" b="0">
                <a:latin typeface="微软雅黑" panose="020B0503020204020204" pitchFamily="34" charset="-122"/>
                <a:ea typeface="微软雅黑" panose="020B0503020204020204" pitchFamily="34" charset="-122"/>
              </a:rPr>
              <a:t>虚拟文件系统</a:t>
            </a:r>
          </a:p>
          <a:p>
            <a:pPr eaLnBrk="1" hangingPunct="1">
              <a:lnSpc>
                <a:spcPct val="150000"/>
              </a:lnSpc>
              <a:buFont typeface="Arial" panose="020B0604020202020204" pitchFamily="34" charset="0"/>
              <a:buAutoNum type="arabicPeriod"/>
            </a:pPr>
            <a:r>
              <a:rPr lang="zh-CN" altLang="en-US" b="0">
                <a:latin typeface="微软雅黑" panose="020B0503020204020204" pitchFamily="34" charset="-122"/>
                <a:ea typeface="微软雅黑" panose="020B0503020204020204" pitchFamily="34" charset="-122"/>
              </a:rPr>
              <a:t>虚拟文件</a:t>
            </a:r>
          </a:p>
        </p:txBody>
      </p:sp>
      <p:grpSp>
        <p:nvGrpSpPr>
          <p:cNvPr id="82956" name="组合 8">
            <a:extLst>
              <a:ext uri="{FF2B5EF4-FFF2-40B4-BE49-F238E27FC236}">
                <a16:creationId xmlns:a16="http://schemas.microsoft.com/office/drawing/2014/main" id="{9A75591E-288A-4E1D-9F13-4991696E657C}"/>
              </a:ext>
            </a:extLst>
          </p:cNvPr>
          <p:cNvGrpSpPr>
            <a:grpSpLocks/>
          </p:cNvGrpSpPr>
          <p:nvPr/>
        </p:nvGrpSpPr>
        <p:grpSpPr bwMode="auto">
          <a:xfrm>
            <a:off x="8526463" y="3552825"/>
            <a:ext cx="504825" cy="504825"/>
            <a:chOff x="8521417" y="2709863"/>
            <a:chExt cx="504056" cy="504056"/>
          </a:xfrm>
        </p:grpSpPr>
        <p:sp>
          <p:nvSpPr>
            <p:cNvPr id="35" name="椭圆 34">
              <a:extLst>
                <a:ext uri="{FF2B5EF4-FFF2-40B4-BE49-F238E27FC236}">
                  <a16:creationId xmlns:a16="http://schemas.microsoft.com/office/drawing/2014/main" id="{B1C3454F-1D89-5541-A238-92450E7E6D0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9D3B8777-4FB5-6D4D-BE1F-A015AFDA60C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8" action="ppaction://hlinksldjump" tooltip="下一个知识点"/>
              <a:extLst>
                <a:ext uri="{FF2B5EF4-FFF2-40B4-BE49-F238E27FC236}">
                  <a16:creationId xmlns:a16="http://schemas.microsoft.com/office/drawing/2014/main" id="{19B7D947-CF5C-104A-9194-8DB1B2227565}"/>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2957" name="组合 23">
            <a:extLst>
              <a:ext uri="{FF2B5EF4-FFF2-40B4-BE49-F238E27FC236}">
                <a16:creationId xmlns:a16="http://schemas.microsoft.com/office/drawing/2014/main" id="{1E74263B-86F7-4620-8DD2-CC230F7FAEE5}"/>
              </a:ext>
            </a:extLst>
          </p:cNvPr>
          <p:cNvGrpSpPr>
            <a:grpSpLocks/>
          </p:cNvGrpSpPr>
          <p:nvPr/>
        </p:nvGrpSpPr>
        <p:grpSpPr bwMode="auto">
          <a:xfrm>
            <a:off x="8526463" y="4364038"/>
            <a:ext cx="504825" cy="504825"/>
            <a:chOff x="8432678" y="1661126"/>
            <a:chExt cx="504056" cy="504056"/>
          </a:xfrm>
        </p:grpSpPr>
        <p:sp>
          <p:nvSpPr>
            <p:cNvPr id="42" name="椭圆 41">
              <a:extLst>
                <a:ext uri="{FF2B5EF4-FFF2-40B4-BE49-F238E27FC236}">
                  <a16:creationId xmlns:a16="http://schemas.microsoft.com/office/drawing/2014/main" id="{3261BB1E-DA36-2E43-9CCE-018D016C42D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3" name="上箭头 5155">
              <a:hlinkClick r:id="rId9" action="ppaction://hlinksldjump" tooltip="返回知识点目录"/>
              <a:extLst>
                <a:ext uri="{FF2B5EF4-FFF2-40B4-BE49-F238E27FC236}">
                  <a16:creationId xmlns:a16="http://schemas.microsoft.com/office/drawing/2014/main" id="{1B796A96-AD79-5B41-8708-12218E4E1470}"/>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4" name="椭圆 43">
              <a:extLst>
                <a:ext uri="{FF2B5EF4-FFF2-40B4-BE49-F238E27FC236}">
                  <a16:creationId xmlns:a16="http://schemas.microsoft.com/office/drawing/2014/main" id="{E46F1315-E43D-1444-8B86-F4B95A27A11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2958" name="组合 14">
            <a:extLst>
              <a:ext uri="{FF2B5EF4-FFF2-40B4-BE49-F238E27FC236}">
                <a16:creationId xmlns:a16="http://schemas.microsoft.com/office/drawing/2014/main" id="{5B37D1B3-7C14-417D-AAF2-0DE663C1792B}"/>
              </a:ext>
            </a:extLst>
          </p:cNvPr>
          <p:cNvGrpSpPr>
            <a:grpSpLocks/>
          </p:cNvGrpSpPr>
          <p:nvPr/>
        </p:nvGrpSpPr>
        <p:grpSpPr bwMode="auto">
          <a:xfrm>
            <a:off x="8526463" y="2741613"/>
            <a:ext cx="504825" cy="504825"/>
            <a:chOff x="8532440" y="3501008"/>
            <a:chExt cx="504056" cy="504056"/>
          </a:xfrm>
        </p:grpSpPr>
        <p:grpSp>
          <p:nvGrpSpPr>
            <p:cNvPr id="82962" name="组合 15">
              <a:extLst>
                <a:ext uri="{FF2B5EF4-FFF2-40B4-BE49-F238E27FC236}">
                  <a16:creationId xmlns:a16="http://schemas.microsoft.com/office/drawing/2014/main" id="{CB1C5C46-EBCF-4500-8DF2-BBA42859879A}"/>
                </a:ext>
              </a:extLst>
            </p:cNvPr>
            <p:cNvGrpSpPr>
              <a:grpSpLocks/>
            </p:cNvGrpSpPr>
            <p:nvPr/>
          </p:nvGrpSpPr>
          <p:grpSpPr bwMode="auto">
            <a:xfrm>
              <a:off x="8532440" y="3501008"/>
              <a:ext cx="504056" cy="504056"/>
              <a:chOff x="8532440" y="3501008"/>
              <a:chExt cx="504056" cy="504056"/>
            </a:xfrm>
          </p:grpSpPr>
          <p:sp>
            <p:nvSpPr>
              <p:cNvPr id="48" name="椭圆 47">
                <a:extLst>
                  <a:ext uri="{FF2B5EF4-FFF2-40B4-BE49-F238E27FC236}">
                    <a16:creationId xmlns:a16="http://schemas.microsoft.com/office/drawing/2014/main" id="{1CCE61D6-4FA5-BE42-A5CC-5C71F9A57A4C}"/>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49" name="上箭头 5155">
                <a:hlinkClick r:id="rId10" action="ppaction://hlinksldjump" tooltip="上一个知识点"/>
                <a:extLst>
                  <a:ext uri="{FF2B5EF4-FFF2-40B4-BE49-F238E27FC236}">
                    <a16:creationId xmlns:a16="http://schemas.microsoft.com/office/drawing/2014/main" id="{E7866FAD-2DE8-F742-8668-51A0D2B2B6B9}"/>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47" name="椭圆 46">
              <a:extLst>
                <a:ext uri="{FF2B5EF4-FFF2-40B4-BE49-F238E27FC236}">
                  <a16:creationId xmlns:a16="http://schemas.microsoft.com/office/drawing/2014/main" id="{1E751C48-1104-7D4B-9CC5-D7121A70CAA0}"/>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2959" name="文本框 72710">
            <a:extLst>
              <a:ext uri="{FF2B5EF4-FFF2-40B4-BE49-F238E27FC236}">
                <a16:creationId xmlns:a16="http://schemas.microsoft.com/office/drawing/2014/main" id="{D454226A-691F-4DCB-9B2E-12454F0F4079}"/>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31" name="圆角矩形 30">
            <a:extLst>
              <a:ext uri="{FF2B5EF4-FFF2-40B4-BE49-F238E27FC236}">
                <a16:creationId xmlns:a16="http://schemas.microsoft.com/office/drawing/2014/main" id="{C9DCA5E4-E218-EF45-BF2F-BFF6AF8A5F6D}"/>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2961" name="文本框 1">
            <a:extLst>
              <a:ext uri="{FF2B5EF4-FFF2-40B4-BE49-F238E27FC236}">
                <a16:creationId xmlns:a16="http://schemas.microsoft.com/office/drawing/2014/main" id="{C31ABCD5-B6D7-44DE-9A6B-75B30D49E092}"/>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圆角矩形 1">
            <a:extLst>
              <a:ext uri="{FF2B5EF4-FFF2-40B4-BE49-F238E27FC236}">
                <a16:creationId xmlns:a16="http://schemas.microsoft.com/office/drawing/2014/main" id="{D12FF279-788E-4FFE-B269-66BC9646E386}"/>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3970" name="TextBox 64">
            <a:extLst>
              <a:ext uri="{FF2B5EF4-FFF2-40B4-BE49-F238E27FC236}">
                <a16:creationId xmlns:a16="http://schemas.microsoft.com/office/drawing/2014/main" id="{46861489-0C9B-4983-BE75-B482CA27D173}"/>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1" name="TextBox 64">
            <a:extLst>
              <a:ext uri="{FF2B5EF4-FFF2-40B4-BE49-F238E27FC236}">
                <a16:creationId xmlns:a16="http://schemas.microsoft.com/office/drawing/2014/main" id="{04D6EC46-D0D2-455A-9C9B-5515507B73C3}"/>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2" name="TextBox 64">
            <a:extLst>
              <a:ext uri="{FF2B5EF4-FFF2-40B4-BE49-F238E27FC236}">
                <a16:creationId xmlns:a16="http://schemas.microsoft.com/office/drawing/2014/main" id="{E1063607-A190-4EB1-A0A0-56A1741A8B54}"/>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3" name="文本框 69662">
            <a:hlinkClick r:id="rId2" action="ppaction://hlinksldjump"/>
            <a:extLst>
              <a:ext uri="{FF2B5EF4-FFF2-40B4-BE49-F238E27FC236}">
                <a16:creationId xmlns:a16="http://schemas.microsoft.com/office/drawing/2014/main" id="{256BC760-A038-4E70-B510-F0552CE320DD}"/>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3974" name="文本框 69686">
            <a:hlinkClick r:id="rId3" action="ppaction://hlinksldjump"/>
            <a:extLst>
              <a:ext uri="{FF2B5EF4-FFF2-40B4-BE49-F238E27FC236}">
                <a16:creationId xmlns:a16="http://schemas.microsoft.com/office/drawing/2014/main" id="{E3E01FF4-B93E-41BB-868A-75F0ABB2F81D}"/>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3975" name="文本框 69710">
            <a:hlinkClick r:id="rId4" action="ppaction://hlinksldjump"/>
            <a:extLst>
              <a:ext uri="{FF2B5EF4-FFF2-40B4-BE49-F238E27FC236}">
                <a16:creationId xmlns:a16="http://schemas.microsoft.com/office/drawing/2014/main" id="{A9502795-2C73-42C1-BF17-3E82EEC6E65D}"/>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83976" name="文本框 69710">
            <a:hlinkClick r:id="rId5" action="ppaction://hlinksldjump"/>
            <a:extLst>
              <a:ext uri="{FF2B5EF4-FFF2-40B4-BE49-F238E27FC236}">
                <a16:creationId xmlns:a16="http://schemas.microsoft.com/office/drawing/2014/main" id="{6CFE420F-5466-4E0A-AAA7-8C7F9CBA7AB6}"/>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83977" name="文本框 69710">
            <a:hlinkClick r:id="rId6" action="ppaction://hlinksldjump"/>
            <a:extLst>
              <a:ext uri="{FF2B5EF4-FFF2-40B4-BE49-F238E27FC236}">
                <a16:creationId xmlns:a16="http://schemas.microsoft.com/office/drawing/2014/main" id="{EB81D46B-483E-4734-BA42-F7CF42B551AB}"/>
              </a:ext>
            </a:extLst>
          </p:cNvPr>
          <p:cNvSpPr txBox="1">
            <a:spLocks noChangeArrowheads="1"/>
          </p:cNvSpPr>
          <p:nvPr/>
        </p:nvSpPr>
        <p:spPr bwMode="auto">
          <a:xfrm>
            <a:off x="1346200"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83978" name="文本框 69710">
            <a:hlinkClick r:id="rId4" action="ppaction://hlinksldjump"/>
            <a:extLst>
              <a:ext uri="{FF2B5EF4-FFF2-40B4-BE49-F238E27FC236}">
                <a16:creationId xmlns:a16="http://schemas.microsoft.com/office/drawing/2014/main" id="{C86AE63F-5B13-4BD4-8D4A-97101476B4F4}"/>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00000"/>
                </a:solidFill>
                <a:latin typeface="微软雅黑" panose="020B0503020204020204" pitchFamily="34" charset="-122"/>
                <a:ea typeface="微软雅黑" panose="020B0503020204020204" pitchFamily="34" charset="-122"/>
              </a:rPr>
              <a:t>云存储</a:t>
            </a:r>
          </a:p>
        </p:txBody>
      </p:sp>
      <p:sp>
        <p:nvSpPr>
          <p:cNvPr id="13" name="文本框 72786">
            <a:extLst>
              <a:ext uri="{FF2B5EF4-FFF2-40B4-BE49-F238E27FC236}">
                <a16:creationId xmlns:a16="http://schemas.microsoft.com/office/drawing/2014/main" id="{40DCDC8E-A63B-4B43-9F81-85F0A90FF594}"/>
              </a:ext>
            </a:extLst>
          </p:cNvPr>
          <p:cNvSpPr txBox="1">
            <a:spLocks noChangeArrowheads="1"/>
          </p:cNvSpPr>
          <p:nvPr/>
        </p:nvSpPr>
        <p:spPr bwMode="auto">
          <a:xfrm>
            <a:off x="3708400" y="5949950"/>
            <a:ext cx="1944688"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云存储系统模型</a:t>
            </a:r>
          </a:p>
        </p:txBody>
      </p:sp>
      <p:sp>
        <p:nvSpPr>
          <p:cNvPr id="14" name="文本框 72786">
            <a:extLst>
              <a:ext uri="{FF2B5EF4-FFF2-40B4-BE49-F238E27FC236}">
                <a16:creationId xmlns:a16="http://schemas.microsoft.com/office/drawing/2014/main" id="{57C4594A-F9A6-4851-B05B-57F942B89331}"/>
              </a:ext>
            </a:extLst>
          </p:cNvPr>
          <p:cNvSpPr txBox="1">
            <a:spLocks noChangeArrowheads="1"/>
          </p:cNvSpPr>
          <p:nvPr/>
        </p:nvSpPr>
        <p:spPr bwMode="auto">
          <a:xfrm>
            <a:off x="6516688" y="5949950"/>
            <a:ext cx="20875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云存储的发展现状</a:t>
            </a:r>
          </a:p>
        </p:txBody>
      </p:sp>
      <p:grpSp>
        <p:nvGrpSpPr>
          <p:cNvPr id="25" name="组合 24">
            <a:extLst>
              <a:ext uri="{FF2B5EF4-FFF2-40B4-BE49-F238E27FC236}">
                <a16:creationId xmlns:a16="http://schemas.microsoft.com/office/drawing/2014/main" id="{0436A726-9645-4DCF-9BC7-580CB56B6112}"/>
              </a:ext>
            </a:extLst>
          </p:cNvPr>
          <p:cNvGrpSpPr>
            <a:grpSpLocks/>
          </p:cNvGrpSpPr>
          <p:nvPr/>
        </p:nvGrpSpPr>
        <p:grpSpPr bwMode="auto">
          <a:xfrm>
            <a:off x="3821113" y="1733550"/>
            <a:ext cx="4022725" cy="3322638"/>
            <a:chOff x="2736215" y="2246789"/>
            <a:chExt cx="3671570" cy="2364422"/>
          </a:xfrm>
        </p:grpSpPr>
        <p:sp>
          <p:nvSpPr>
            <p:cNvPr id="84005" name="椭圆 15">
              <a:extLst>
                <a:ext uri="{FF2B5EF4-FFF2-40B4-BE49-F238E27FC236}">
                  <a16:creationId xmlns:a16="http://schemas.microsoft.com/office/drawing/2014/main" id="{A1D328ED-87F4-4E2D-AB58-4C02FFCA1190}"/>
                </a:ext>
              </a:extLst>
            </p:cNvPr>
            <p:cNvSpPr>
              <a:spLocks noChangeArrowheads="1"/>
            </p:cNvSpPr>
            <p:nvPr/>
          </p:nvSpPr>
          <p:spPr bwMode="auto">
            <a:xfrm>
              <a:off x="2736215" y="2246789"/>
              <a:ext cx="1206500" cy="495300"/>
            </a:xfrm>
            <a:prstGeom prst="ellipse">
              <a:avLst/>
            </a:prstGeom>
            <a:solidFill>
              <a:srgbClr val="DDDDDD"/>
            </a:solidFill>
            <a:ln w="6350">
              <a:solidFill>
                <a:srgbClr val="808080"/>
              </a:solidFill>
              <a:round/>
              <a:headEnd/>
              <a:tailEnd/>
            </a:ln>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0">
                  <a:solidFill>
                    <a:srgbClr val="C00000"/>
                  </a:solidFill>
                  <a:latin typeface="微软雅黑" panose="020B0503020204020204" pitchFamily="34" charset="-122"/>
                  <a:ea typeface="微软雅黑" panose="020B0503020204020204" pitchFamily="34" charset="-122"/>
                </a:rPr>
                <a:t>存储层</a:t>
              </a:r>
            </a:p>
          </p:txBody>
        </p:sp>
        <p:sp>
          <p:nvSpPr>
            <p:cNvPr id="84006" name="椭圆 16">
              <a:extLst>
                <a:ext uri="{FF2B5EF4-FFF2-40B4-BE49-F238E27FC236}">
                  <a16:creationId xmlns:a16="http://schemas.microsoft.com/office/drawing/2014/main" id="{128B6846-E150-42BB-9C95-CB7006BFC8DB}"/>
                </a:ext>
              </a:extLst>
            </p:cNvPr>
            <p:cNvSpPr>
              <a:spLocks noChangeArrowheads="1"/>
            </p:cNvSpPr>
            <p:nvPr/>
          </p:nvSpPr>
          <p:spPr bwMode="auto">
            <a:xfrm>
              <a:off x="2737485" y="2861786"/>
              <a:ext cx="1206500" cy="495300"/>
            </a:xfrm>
            <a:prstGeom prst="ellipse">
              <a:avLst/>
            </a:prstGeom>
            <a:solidFill>
              <a:srgbClr val="DDDDDD"/>
            </a:solidFill>
            <a:ln w="6350">
              <a:solidFill>
                <a:srgbClr val="808080"/>
              </a:solidFill>
              <a:round/>
              <a:headEnd/>
              <a:tailEnd/>
            </a:ln>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0">
                  <a:solidFill>
                    <a:srgbClr val="C00000"/>
                  </a:solidFill>
                  <a:latin typeface="微软雅黑" panose="020B0503020204020204" pitchFamily="34" charset="-122"/>
                  <a:ea typeface="微软雅黑" panose="020B0503020204020204" pitchFamily="34" charset="-122"/>
                </a:rPr>
                <a:t>基础管理层</a:t>
              </a:r>
            </a:p>
          </p:txBody>
        </p:sp>
        <p:sp>
          <p:nvSpPr>
            <p:cNvPr id="84007" name="椭圆 17">
              <a:extLst>
                <a:ext uri="{FF2B5EF4-FFF2-40B4-BE49-F238E27FC236}">
                  <a16:creationId xmlns:a16="http://schemas.microsoft.com/office/drawing/2014/main" id="{FB0336F0-CABD-489B-89D9-F2134E10240E}"/>
                </a:ext>
              </a:extLst>
            </p:cNvPr>
            <p:cNvSpPr>
              <a:spLocks noChangeArrowheads="1"/>
            </p:cNvSpPr>
            <p:nvPr/>
          </p:nvSpPr>
          <p:spPr bwMode="auto">
            <a:xfrm>
              <a:off x="2737485" y="3488849"/>
              <a:ext cx="1206500" cy="495300"/>
            </a:xfrm>
            <a:prstGeom prst="ellipse">
              <a:avLst/>
            </a:prstGeom>
            <a:solidFill>
              <a:srgbClr val="DDDDDD"/>
            </a:solidFill>
            <a:ln w="6350">
              <a:solidFill>
                <a:srgbClr val="808080"/>
              </a:solidFill>
              <a:round/>
              <a:headEnd/>
              <a:tailEnd/>
            </a:ln>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0">
                  <a:solidFill>
                    <a:srgbClr val="C00000"/>
                  </a:solidFill>
                  <a:latin typeface="微软雅黑" panose="020B0503020204020204" pitchFamily="34" charset="-122"/>
                  <a:ea typeface="微软雅黑" panose="020B0503020204020204" pitchFamily="34" charset="-122"/>
                </a:rPr>
                <a:t>应用接口层</a:t>
              </a:r>
            </a:p>
          </p:txBody>
        </p:sp>
        <p:sp>
          <p:nvSpPr>
            <p:cNvPr id="84008" name="椭圆 18">
              <a:extLst>
                <a:ext uri="{FF2B5EF4-FFF2-40B4-BE49-F238E27FC236}">
                  <a16:creationId xmlns:a16="http://schemas.microsoft.com/office/drawing/2014/main" id="{F10342B6-1137-45E6-9215-78B55FEB9673}"/>
                </a:ext>
              </a:extLst>
            </p:cNvPr>
            <p:cNvSpPr>
              <a:spLocks noChangeArrowheads="1"/>
            </p:cNvSpPr>
            <p:nvPr/>
          </p:nvSpPr>
          <p:spPr bwMode="auto">
            <a:xfrm>
              <a:off x="2737485" y="4115911"/>
              <a:ext cx="1206500" cy="495300"/>
            </a:xfrm>
            <a:prstGeom prst="ellipse">
              <a:avLst/>
            </a:prstGeom>
            <a:solidFill>
              <a:srgbClr val="DDDDDD"/>
            </a:solidFill>
            <a:ln w="6350">
              <a:solidFill>
                <a:srgbClr val="808080"/>
              </a:solidFill>
              <a:round/>
              <a:headEnd/>
              <a:tailEnd/>
            </a:ln>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b="0">
                  <a:solidFill>
                    <a:srgbClr val="C00000"/>
                  </a:solidFill>
                  <a:latin typeface="微软雅黑" panose="020B0503020204020204" pitchFamily="34" charset="-122"/>
                  <a:ea typeface="微软雅黑" panose="020B0503020204020204" pitchFamily="34" charset="-122"/>
                </a:rPr>
                <a:t>访问层</a:t>
              </a:r>
            </a:p>
          </p:txBody>
        </p:sp>
        <p:sp>
          <p:nvSpPr>
            <p:cNvPr id="84009" name="椭圆 19">
              <a:extLst>
                <a:ext uri="{FF2B5EF4-FFF2-40B4-BE49-F238E27FC236}">
                  <a16:creationId xmlns:a16="http://schemas.microsoft.com/office/drawing/2014/main" id="{75E2AC16-88AF-46E8-A7E5-8C72874694B0}"/>
                </a:ext>
              </a:extLst>
            </p:cNvPr>
            <p:cNvSpPr>
              <a:spLocks noChangeArrowheads="1"/>
            </p:cNvSpPr>
            <p:nvPr/>
          </p:nvSpPr>
          <p:spPr bwMode="auto">
            <a:xfrm>
              <a:off x="5118735" y="3158649"/>
              <a:ext cx="1289050" cy="495300"/>
            </a:xfrm>
            <a:prstGeom prst="ellipse">
              <a:avLst/>
            </a:prstGeom>
            <a:solidFill>
              <a:srgbClr val="DDDDDD"/>
            </a:solidFill>
            <a:ln w="6350">
              <a:solidFill>
                <a:srgbClr val="808080"/>
              </a:solidFill>
              <a:round/>
              <a:headEnd/>
              <a:tailEnd/>
            </a:ln>
          </p:spPr>
          <p:txBody>
            <a:bodyPr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600">
                  <a:latin typeface="微软雅黑" panose="020B0503020204020204" pitchFamily="34" charset="-122"/>
                  <a:ea typeface="微软雅黑" panose="020B0503020204020204" pitchFamily="34" charset="-122"/>
                </a:rPr>
                <a:t>云存储系统</a:t>
              </a:r>
            </a:p>
          </p:txBody>
        </p:sp>
        <p:cxnSp>
          <p:nvCxnSpPr>
            <p:cNvPr id="84010" name="直接箭头连接符 20">
              <a:extLst>
                <a:ext uri="{FF2B5EF4-FFF2-40B4-BE49-F238E27FC236}">
                  <a16:creationId xmlns:a16="http://schemas.microsoft.com/office/drawing/2014/main" id="{17BD7BC7-AAD7-4395-8DEE-DD88CB7F3B2E}"/>
                </a:ext>
              </a:extLst>
            </p:cNvPr>
            <p:cNvCxnSpPr>
              <a:cxnSpLocks noChangeShapeType="1"/>
            </p:cNvCxnSpPr>
            <p:nvPr/>
          </p:nvCxnSpPr>
          <p:spPr bwMode="auto">
            <a:xfrm flipH="1" flipV="1">
              <a:off x="3948747" y="2468086"/>
              <a:ext cx="1181100" cy="942975"/>
            </a:xfrm>
            <a:prstGeom prst="straightConnector1">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cxnSp>
        <p:cxnSp>
          <p:nvCxnSpPr>
            <p:cNvPr id="84011" name="直接箭头连接符 21">
              <a:extLst>
                <a:ext uri="{FF2B5EF4-FFF2-40B4-BE49-F238E27FC236}">
                  <a16:creationId xmlns:a16="http://schemas.microsoft.com/office/drawing/2014/main" id="{DE26B6AB-CE2C-4A6F-BA77-24C3FB11E25E}"/>
                </a:ext>
              </a:extLst>
            </p:cNvPr>
            <p:cNvCxnSpPr>
              <a:cxnSpLocks noChangeShapeType="1"/>
            </p:cNvCxnSpPr>
            <p:nvPr/>
          </p:nvCxnSpPr>
          <p:spPr bwMode="auto">
            <a:xfrm flipH="1" flipV="1">
              <a:off x="3948747" y="3095149"/>
              <a:ext cx="1181100" cy="304800"/>
            </a:xfrm>
            <a:prstGeom prst="straightConnector1">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cxnSp>
        <p:cxnSp>
          <p:nvCxnSpPr>
            <p:cNvPr id="84012" name="直接箭头连接符 22">
              <a:extLst>
                <a:ext uri="{FF2B5EF4-FFF2-40B4-BE49-F238E27FC236}">
                  <a16:creationId xmlns:a16="http://schemas.microsoft.com/office/drawing/2014/main" id="{7F539625-FB87-478B-AFDC-BD178EBE2253}"/>
                </a:ext>
              </a:extLst>
            </p:cNvPr>
            <p:cNvCxnSpPr>
              <a:cxnSpLocks noChangeShapeType="1"/>
            </p:cNvCxnSpPr>
            <p:nvPr/>
          </p:nvCxnSpPr>
          <p:spPr bwMode="auto">
            <a:xfrm flipH="1">
              <a:off x="3942397" y="3403124"/>
              <a:ext cx="1181100" cy="323850"/>
            </a:xfrm>
            <a:prstGeom prst="straightConnector1">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cxnSp>
        <p:cxnSp>
          <p:nvCxnSpPr>
            <p:cNvPr id="84013" name="直接箭头连接符 23">
              <a:extLst>
                <a:ext uri="{FF2B5EF4-FFF2-40B4-BE49-F238E27FC236}">
                  <a16:creationId xmlns:a16="http://schemas.microsoft.com/office/drawing/2014/main" id="{FA1E132E-49C9-4BEA-8924-DBBF2607C8F5}"/>
                </a:ext>
              </a:extLst>
            </p:cNvPr>
            <p:cNvCxnSpPr>
              <a:cxnSpLocks noChangeShapeType="1"/>
            </p:cNvCxnSpPr>
            <p:nvPr/>
          </p:nvCxnSpPr>
          <p:spPr bwMode="auto">
            <a:xfrm flipH="1">
              <a:off x="3948747" y="3403124"/>
              <a:ext cx="1181100" cy="962025"/>
            </a:xfrm>
            <a:prstGeom prst="straightConnector1">
              <a:avLst/>
            </a:prstGeom>
            <a:noFill/>
            <a:ln w="9525">
              <a:solidFill>
                <a:srgbClr val="808080"/>
              </a:solidFill>
              <a:round/>
              <a:headEnd/>
              <a:tailEnd type="triangle" w="med" len="med"/>
            </a:ln>
            <a:extLst>
              <a:ext uri="{909E8E84-426E-40DD-AFC4-6F175D3DCCD1}">
                <a14:hiddenFill xmlns:a14="http://schemas.microsoft.com/office/drawing/2010/main">
                  <a:noFill/>
                </a14:hiddenFill>
              </a:ext>
            </a:extLst>
          </p:spPr>
        </p:cxnSp>
      </p:grpSp>
      <p:grpSp>
        <p:nvGrpSpPr>
          <p:cNvPr id="83983" name="组合 8">
            <a:extLst>
              <a:ext uri="{FF2B5EF4-FFF2-40B4-BE49-F238E27FC236}">
                <a16:creationId xmlns:a16="http://schemas.microsoft.com/office/drawing/2014/main" id="{7FE5D76F-4F77-457F-AEDF-24F8214426F7}"/>
              </a:ext>
            </a:extLst>
          </p:cNvPr>
          <p:cNvGrpSpPr>
            <a:grpSpLocks/>
          </p:cNvGrpSpPr>
          <p:nvPr/>
        </p:nvGrpSpPr>
        <p:grpSpPr bwMode="auto">
          <a:xfrm>
            <a:off x="8526463" y="3552825"/>
            <a:ext cx="504825" cy="504825"/>
            <a:chOff x="8521417" y="2709863"/>
            <a:chExt cx="504056" cy="504056"/>
          </a:xfrm>
        </p:grpSpPr>
        <p:sp>
          <p:nvSpPr>
            <p:cNvPr id="48" name="椭圆 47">
              <a:extLst>
                <a:ext uri="{FF2B5EF4-FFF2-40B4-BE49-F238E27FC236}">
                  <a16:creationId xmlns:a16="http://schemas.microsoft.com/office/drawing/2014/main" id="{8D773B8F-9313-134D-903D-35FDFC11E48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FC683E97-E71E-FB4C-A36D-31BB938DBDC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上箭头 5155">
              <a:hlinkClick r:id="rId7" action="ppaction://hlinksldjump" tooltip="下一个知识点"/>
              <a:extLst>
                <a:ext uri="{FF2B5EF4-FFF2-40B4-BE49-F238E27FC236}">
                  <a16:creationId xmlns:a16="http://schemas.microsoft.com/office/drawing/2014/main" id="{1216E985-5CEB-6F4F-8958-BC5CF81BB3C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3984" name="组合 23">
            <a:extLst>
              <a:ext uri="{FF2B5EF4-FFF2-40B4-BE49-F238E27FC236}">
                <a16:creationId xmlns:a16="http://schemas.microsoft.com/office/drawing/2014/main" id="{F1A2140C-8829-43F4-BF83-7A9DCBF6B464}"/>
              </a:ext>
            </a:extLst>
          </p:cNvPr>
          <p:cNvGrpSpPr>
            <a:grpSpLocks/>
          </p:cNvGrpSpPr>
          <p:nvPr/>
        </p:nvGrpSpPr>
        <p:grpSpPr bwMode="auto">
          <a:xfrm>
            <a:off x="8526463" y="4364038"/>
            <a:ext cx="504825" cy="504825"/>
            <a:chOff x="8432678" y="1661126"/>
            <a:chExt cx="504056" cy="504056"/>
          </a:xfrm>
        </p:grpSpPr>
        <p:sp>
          <p:nvSpPr>
            <p:cNvPr id="55" name="椭圆 54">
              <a:extLst>
                <a:ext uri="{FF2B5EF4-FFF2-40B4-BE49-F238E27FC236}">
                  <a16:creationId xmlns:a16="http://schemas.microsoft.com/office/drawing/2014/main" id="{CD18972C-7FE8-1947-A8DD-86F664DF203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8" action="ppaction://hlinksldjump" tooltip="返回知识点目录"/>
              <a:extLst>
                <a:ext uri="{FF2B5EF4-FFF2-40B4-BE49-F238E27FC236}">
                  <a16:creationId xmlns:a16="http://schemas.microsoft.com/office/drawing/2014/main" id="{187A3ECF-3C2B-9242-B335-22B9B91EEA1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7" name="椭圆 56">
              <a:extLst>
                <a:ext uri="{FF2B5EF4-FFF2-40B4-BE49-F238E27FC236}">
                  <a16:creationId xmlns:a16="http://schemas.microsoft.com/office/drawing/2014/main" id="{F04E385B-8127-B94B-8590-1C815D5FFCC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3985" name="组合 14">
            <a:extLst>
              <a:ext uri="{FF2B5EF4-FFF2-40B4-BE49-F238E27FC236}">
                <a16:creationId xmlns:a16="http://schemas.microsoft.com/office/drawing/2014/main" id="{09D2DB6A-63F1-47F4-B612-E40F0543E7CC}"/>
              </a:ext>
            </a:extLst>
          </p:cNvPr>
          <p:cNvGrpSpPr>
            <a:grpSpLocks/>
          </p:cNvGrpSpPr>
          <p:nvPr/>
        </p:nvGrpSpPr>
        <p:grpSpPr bwMode="auto">
          <a:xfrm>
            <a:off x="8526463" y="2741613"/>
            <a:ext cx="504825" cy="504825"/>
            <a:chOff x="8532440" y="3501008"/>
            <a:chExt cx="504056" cy="504056"/>
          </a:xfrm>
        </p:grpSpPr>
        <p:grpSp>
          <p:nvGrpSpPr>
            <p:cNvPr id="83989" name="组合 15">
              <a:extLst>
                <a:ext uri="{FF2B5EF4-FFF2-40B4-BE49-F238E27FC236}">
                  <a16:creationId xmlns:a16="http://schemas.microsoft.com/office/drawing/2014/main" id="{23A6C75B-E5B3-46A2-8CD3-A0346D9EE917}"/>
                </a:ext>
              </a:extLst>
            </p:cNvPr>
            <p:cNvGrpSpPr>
              <a:grpSpLocks/>
            </p:cNvGrpSpPr>
            <p:nvPr/>
          </p:nvGrpSpPr>
          <p:grpSpPr bwMode="auto">
            <a:xfrm>
              <a:off x="8532440" y="3501008"/>
              <a:ext cx="504056" cy="504056"/>
              <a:chOff x="8532440" y="3501008"/>
              <a:chExt cx="504056" cy="504056"/>
            </a:xfrm>
          </p:grpSpPr>
          <p:sp>
            <p:nvSpPr>
              <p:cNvPr id="61" name="椭圆 60">
                <a:extLst>
                  <a:ext uri="{FF2B5EF4-FFF2-40B4-BE49-F238E27FC236}">
                    <a16:creationId xmlns:a16="http://schemas.microsoft.com/office/drawing/2014/main" id="{66549304-6356-924B-B269-B3812A8F409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上箭头 5155">
                <a:hlinkClick r:id="rId9" action="ppaction://hlinksldjump" tooltip="上一个知识点"/>
                <a:extLst>
                  <a:ext uri="{FF2B5EF4-FFF2-40B4-BE49-F238E27FC236}">
                    <a16:creationId xmlns:a16="http://schemas.microsoft.com/office/drawing/2014/main" id="{A4A1C037-C604-FC41-B78E-12E6848304C2}"/>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0" name="椭圆 59">
              <a:extLst>
                <a:ext uri="{FF2B5EF4-FFF2-40B4-BE49-F238E27FC236}">
                  <a16:creationId xmlns:a16="http://schemas.microsoft.com/office/drawing/2014/main" id="{0CC65179-B121-F141-9344-F8E60147E17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3986" name="文本框 72710">
            <a:extLst>
              <a:ext uri="{FF2B5EF4-FFF2-40B4-BE49-F238E27FC236}">
                <a16:creationId xmlns:a16="http://schemas.microsoft.com/office/drawing/2014/main" id="{8E3AE4FE-55B9-44B1-9A2C-D97ED7D30287}"/>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42" name="圆角矩形 41">
            <a:extLst>
              <a:ext uri="{FF2B5EF4-FFF2-40B4-BE49-F238E27FC236}">
                <a16:creationId xmlns:a16="http://schemas.microsoft.com/office/drawing/2014/main" id="{6004711C-60EC-AE48-9156-A55C032F701D}"/>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988" name="文本框 1">
            <a:extLst>
              <a:ext uri="{FF2B5EF4-FFF2-40B4-BE49-F238E27FC236}">
                <a16:creationId xmlns:a16="http://schemas.microsoft.com/office/drawing/2014/main" id="{C5DE85BC-75CF-4430-980C-33C87302A6C8}"/>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a:extLst>
              <a:ext uri="{FF2B5EF4-FFF2-40B4-BE49-F238E27FC236}">
                <a16:creationId xmlns:a16="http://schemas.microsoft.com/office/drawing/2014/main" id="{73178408-12D9-409B-93BF-727931F71252}"/>
              </a:ext>
            </a:extLst>
          </p:cNvPr>
          <p:cNvSpPr txBox="1">
            <a:spLocks noChangeArrowheads="1"/>
          </p:cNvSpPr>
          <p:nvPr/>
        </p:nvSpPr>
        <p:spPr bwMode="auto">
          <a:xfrm>
            <a:off x="3687763" y="1647825"/>
            <a:ext cx="48720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None/>
            </a:pPr>
            <a:r>
              <a:rPr lang="zh-CN" altLang="en-US" b="0" dirty="0">
                <a:latin typeface="微软雅黑" panose="020B0503020204020204" pitchFamily="34" charset="-122"/>
                <a:ea typeface="微软雅黑" panose="020B0503020204020204" pitchFamily="34" charset="-122"/>
              </a:rPr>
              <a:t>面对</a:t>
            </a:r>
            <a:r>
              <a:rPr lang="en-US" altLang="zh-CN" b="0" dirty="0">
                <a:latin typeface="微软雅黑" panose="020B0503020204020204" pitchFamily="34" charset="-122"/>
                <a:ea typeface="微软雅黑" panose="020B0503020204020204" pitchFamily="34" charset="-122"/>
              </a:rPr>
              <a:t>PB</a:t>
            </a:r>
            <a:r>
              <a:rPr lang="zh-CN" altLang="en-US" b="0" dirty="0">
                <a:latin typeface="微软雅黑" panose="020B0503020204020204" pitchFamily="34" charset="-122"/>
                <a:ea typeface="微软雅黑" panose="020B0503020204020204" pitchFamily="34" charset="-122"/>
              </a:rPr>
              <a:t>级的海量存储需求，传统的</a:t>
            </a:r>
            <a:r>
              <a:rPr lang="en-US" altLang="zh-CN" b="0" dirty="0">
                <a:latin typeface="微软雅黑" panose="020B0503020204020204" pitchFamily="34" charset="-122"/>
                <a:ea typeface="微软雅黑" panose="020B0503020204020204" pitchFamily="34" charset="-122"/>
              </a:rPr>
              <a:t>SAN</a:t>
            </a:r>
            <a:r>
              <a:rPr lang="zh-CN" altLang="en-US" b="0" dirty="0">
                <a:latin typeface="微软雅黑" panose="020B0503020204020204" pitchFamily="34" charset="-122"/>
                <a:ea typeface="微软雅黑" panose="020B0503020204020204" pitchFamily="34" charset="-122"/>
              </a:rPr>
              <a:t>或</a:t>
            </a:r>
            <a:r>
              <a:rPr lang="en-US" altLang="zh-CN" b="0" dirty="0">
                <a:latin typeface="微软雅黑" panose="020B0503020204020204" pitchFamily="34" charset="-122"/>
                <a:ea typeface="微软雅黑" panose="020B0503020204020204" pitchFamily="34" charset="-122"/>
              </a:rPr>
              <a:t>NAS</a:t>
            </a:r>
            <a:r>
              <a:rPr lang="zh-CN" altLang="en-US" b="0" dirty="0">
                <a:latin typeface="微软雅黑" panose="020B0503020204020204" pitchFamily="34" charset="-122"/>
                <a:ea typeface="微软雅黑" panose="020B0503020204020204" pitchFamily="34" charset="-122"/>
              </a:rPr>
              <a:t>在容量和性能的扩展上会存在瓶颈，云计算这种新型的服务模式必然要求存储架构保持极低的成本，从谷歌公司的实践来看，它们在现有的云计算环境中并没有采用</a:t>
            </a:r>
            <a:r>
              <a:rPr lang="en-US" altLang="zh-CN" b="0" dirty="0">
                <a:latin typeface="微软雅黑" panose="020B0503020204020204" pitchFamily="34" charset="-122"/>
                <a:ea typeface="微软雅黑" panose="020B0503020204020204" pitchFamily="34" charset="-122"/>
              </a:rPr>
              <a:t>SAN</a:t>
            </a:r>
            <a:r>
              <a:rPr lang="zh-CN" altLang="en-US" b="0" dirty="0">
                <a:latin typeface="微软雅黑" panose="020B0503020204020204" pitchFamily="34" charset="-122"/>
                <a:ea typeface="微软雅黑" panose="020B0503020204020204" pitchFamily="34" charset="-122"/>
              </a:rPr>
              <a:t>架构，而是使用了可扩展的分布式文件系统</a:t>
            </a:r>
            <a:r>
              <a:rPr lang="en-US" altLang="zh-CN" b="0" dirty="0">
                <a:latin typeface="微软雅黑" panose="020B0503020204020204" pitchFamily="34" charset="-122"/>
                <a:ea typeface="微软雅黑" panose="020B0503020204020204" pitchFamily="34" charset="-122"/>
              </a:rPr>
              <a:t>Google File System</a:t>
            </a:r>
            <a:r>
              <a:rPr lang="zh-CN" altLang="en-US" b="0" dirty="0">
                <a:latin typeface="微软雅黑" panose="020B0503020204020204" pitchFamily="34" charset="-122"/>
                <a:ea typeface="微软雅黑" panose="020B0503020204020204" pitchFamily="34" charset="-122"/>
              </a:rPr>
              <a:t>（</a:t>
            </a:r>
            <a:r>
              <a:rPr lang="en-US" altLang="zh-CN" b="0" dirty="0">
                <a:latin typeface="微软雅黑" panose="020B0503020204020204" pitchFamily="34" charset="-122"/>
                <a:ea typeface="微软雅黑" panose="020B0503020204020204" pitchFamily="34" charset="-122"/>
              </a:rPr>
              <a:t>GFS</a:t>
            </a:r>
            <a:r>
              <a:rPr lang="zh-CN" altLang="en-US" b="0" dirty="0">
                <a:latin typeface="微软雅黑" panose="020B0503020204020204" pitchFamily="34" charset="-122"/>
                <a:ea typeface="微软雅黑" panose="020B0503020204020204" pitchFamily="34" charset="-122"/>
              </a:rPr>
              <a:t>）。</a:t>
            </a:r>
          </a:p>
          <a:p>
            <a:pPr eaLnBrk="1" hangingPunct="1">
              <a:lnSpc>
                <a:spcPct val="150000"/>
              </a:lnSpc>
              <a:buFont typeface="Arial" panose="020B0604020202020204" pitchFamily="34" charset="0"/>
              <a:buNone/>
            </a:pPr>
            <a:endParaRPr lang="zh-CN" altLang="en-US" b="0" dirty="0">
              <a:latin typeface="微软雅黑" panose="020B0503020204020204" pitchFamily="34" charset="-122"/>
              <a:ea typeface="微软雅黑" panose="020B0503020204020204" pitchFamily="34" charset="-122"/>
            </a:endParaRPr>
          </a:p>
        </p:txBody>
      </p:sp>
      <p:sp>
        <p:nvSpPr>
          <p:cNvPr id="83969" name="圆角矩形 1">
            <a:extLst>
              <a:ext uri="{FF2B5EF4-FFF2-40B4-BE49-F238E27FC236}">
                <a16:creationId xmlns:a16="http://schemas.microsoft.com/office/drawing/2014/main" id="{D12FF279-788E-4FFE-B269-66BC9646E386}"/>
              </a:ext>
            </a:extLst>
          </p:cNvPr>
          <p:cNvSpPr>
            <a:spLocks noChangeArrowheads="1"/>
          </p:cNvSpPr>
          <p:nvPr/>
        </p:nvSpPr>
        <p:spPr bwMode="auto">
          <a:xfrm>
            <a:off x="549275" y="1917700"/>
            <a:ext cx="2913063" cy="3598863"/>
          </a:xfrm>
          <a:prstGeom prst="roundRect">
            <a:avLst>
              <a:gd name="adj" fmla="val 4194"/>
            </a:avLst>
          </a:prstGeom>
          <a:noFill/>
          <a:ln w="6350">
            <a:solidFill>
              <a:srgbClr val="808080"/>
            </a:solidFill>
            <a:prstDash val="dash"/>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en-US" sz="1600">
              <a:solidFill>
                <a:srgbClr val="FFFFFF"/>
              </a:solidFill>
              <a:latin typeface="微软雅黑" panose="020B0503020204020204" pitchFamily="34" charset="-122"/>
              <a:ea typeface="微软雅黑" panose="020B0503020204020204" pitchFamily="34" charset="-122"/>
            </a:endParaRPr>
          </a:p>
        </p:txBody>
      </p:sp>
      <p:sp>
        <p:nvSpPr>
          <p:cNvPr id="83970" name="TextBox 64">
            <a:extLst>
              <a:ext uri="{FF2B5EF4-FFF2-40B4-BE49-F238E27FC236}">
                <a16:creationId xmlns:a16="http://schemas.microsoft.com/office/drawing/2014/main" id="{46861489-0C9B-4983-BE75-B482CA27D173}"/>
              </a:ext>
            </a:extLst>
          </p:cNvPr>
          <p:cNvSpPr txBox="1">
            <a:spLocks noChangeArrowheads="1"/>
          </p:cNvSpPr>
          <p:nvPr/>
        </p:nvSpPr>
        <p:spPr bwMode="auto">
          <a:xfrm>
            <a:off x="539750" y="2428875"/>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1" name="TextBox 64">
            <a:extLst>
              <a:ext uri="{FF2B5EF4-FFF2-40B4-BE49-F238E27FC236}">
                <a16:creationId xmlns:a16="http://schemas.microsoft.com/office/drawing/2014/main" id="{04D6EC46-D0D2-455A-9C9B-5515507B73C3}"/>
              </a:ext>
            </a:extLst>
          </p:cNvPr>
          <p:cNvSpPr txBox="1">
            <a:spLocks noChangeArrowheads="1"/>
          </p:cNvSpPr>
          <p:nvPr/>
        </p:nvSpPr>
        <p:spPr bwMode="auto">
          <a:xfrm>
            <a:off x="539750" y="3473450"/>
            <a:ext cx="2916238"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2" name="TextBox 64">
            <a:extLst>
              <a:ext uri="{FF2B5EF4-FFF2-40B4-BE49-F238E27FC236}">
                <a16:creationId xmlns:a16="http://schemas.microsoft.com/office/drawing/2014/main" id="{E1063607-A190-4EB1-A0A0-56A1741A8B54}"/>
              </a:ext>
            </a:extLst>
          </p:cNvPr>
          <p:cNvSpPr txBox="1">
            <a:spLocks noChangeArrowheads="1"/>
          </p:cNvSpPr>
          <p:nvPr/>
        </p:nvSpPr>
        <p:spPr bwMode="auto">
          <a:xfrm>
            <a:off x="557213" y="4516438"/>
            <a:ext cx="2916237" cy="539750"/>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400">
              <a:solidFill>
                <a:schemeClr val="bg1"/>
              </a:solidFill>
              <a:latin typeface="Franklin Gothic Medium" panose="020B0603020102020204" pitchFamily="34" charset="0"/>
              <a:ea typeface="微软雅黑" panose="020B0503020204020204" pitchFamily="34" charset="-122"/>
            </a:endParaRPr>
          </a:p>
        </p:txBody>
      </p:sp>
      <p:sp>
        <p:nvSpPr>
          <p:cNvPr id="83973" name="文本框 69662">
            <a:hlinkClick r:id="rId2" action="ppaction://hlinksldjump"/>
            <a:extLst>
              <a:ext uri="{FF2B5EF4-FFF2-40B4-BE49-F238E27FC236}">
                <a16:creationId xmlns:a16="http://schemas.microsoft.com/office/drawing/2014/main" id="{256BC760-A038-4E70-B510-F0552CE320DD}"/>
              </a:ext>
            </a:extLst>
          </p:cNvPr>
          <p:cNvSpPr txBox="1">
            <a:spLocks noChangeArrowheads="1"/>
          </p:cNvSpPr>
          <p:nvPr/>
        </p:nvSpPr>
        <p:spPr bwMode="auto">
          <a:xfrm>
            <a:off x="603250" y="1989138"/>
            <a:ext cx="26733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C0000"/>
                </a:solidFill>
                <a:latin typeface="微软雅黑" panose="020B0503020204020204" pitchFamily="34" charset="-122"/>
                <a:ea typeface="微软雅黑" panose="020B0503020204020204" pitchFamily="34" charset="-122"/>
              </a:rPr>
              <a:t> </a:t>
            </a:r>
            <a:r>
              <a:rPr lang="zh-CN" altLang="en-US" sz="2000" b="0">
                <a:latin typeface="微软雅黑" panose="020B0503020204020204" pitchFamily="34" charset="-122"/>
                <a:ea typeface="微软雅黑" panose="020B0503020204020204" pitchFamily="34" charset="-122"/>
              </a:rPr>
              <a:t>NAS和SAN存储模式</a:t>
            </a:r>
          </a:p>
        </p:txBody>
      </p:sp>
      <p:sp>
        <p:nvSpPr>
          <p:cNvPr id="83974" name="文本框 69686">
            <a:hlinkClick r:id="rId3" action="ppaction://hlinksldjump"/>
            <a:extLst>
              <a:ext uri="{FF2B5EF4-FFF2-40B4-BE49-F238E27FC236}">
                <a16:creationId xmlns:a16="http://schemas.microsoft.com/office/drawing/2014/main" id="{E3E01FF4-B93E-41BB-868A-75F0ABB2F81D}"/>
              </a:ext>
            </a:extLst>
          </p:cNvPr>
          <p:cNvSpPr txBox="1">
            <a:spLocks noChangeArrowheads="1"/>
          </p:cNvSpPr>
          <p:nvPr/>
        </p:nvSpPr>
        <p:spPr bwMode="auto">
          <a:xfrm>
            <a:off x="1176338" y="25527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磁盘阵列柜</a:t>
            </a:r>
          </a:p>
        </p:txBody>
      </p:sp>
      <p:sp>
        <p:nvSpPr>
          <p:cNvPr id="83975" name="文本框 69710">
            <a:hlinkClick r:id="rId4" action="ppaction://hlinksldjump"/>
            <a:extLst>
              <a:ext uri="{FF2B5EF4-FFF2-40B4-BE49-F238E27FC236}">
                <a16:creationId xmlns:a16="http://schemas.microsoft.com/office/drawing/2014/main" id="{A9502795-2C73-42C1-BF17-3E82EEC6E65D}"/>
              </a:ext>
            </a:extLst>
          </p:cNvPr>
          <p:cNvSpPr txBox="1">
            <a:spLocks noChangeArrowheads="1"/>
          </p:cNvSpPr>
          <p:nvPr/>
        </p:nvSpPr>
        <p:spPr bwMode="auto">
          <a:xfrm>
            <a:off x="739775" y="3070225"/>
            <a:ext cx="24939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固态硬盘与纳米存储</a:t>
            </a:r>
          </a:p>
        </p:txBody>
      </p:sp>
      <p:sp>
        <p:nvSpPr>
          <p:cNvPr id="83976" name="文本框 69710">
            <a:hlinkClick r:id="rId5" action="ppaction://hlinksldjump"/>
            <a:extLst>
              <a:ext uri="{FF2B5EF4-FFF2-40B4-BE49-F238E27FC236}">
                <a16:creationId xmlns:a16="http://schemas.microsoft.com/office/drawing/2014/main" id="{6CFE420F-5466-4E0A-AAA7-8C7F9CBA7AB6}"/>
              </a:ext>
            </a:extLst>
          </p:cNvPr>
          <p:cNvSpPr txBox="1">
            <a:spLocks noChangeArrowheads="1"/>
          </p:cNvSpPr>
          <p:nvPr/>
        </p:nvSpPr>
        <p:spPr bwMode="auto">
          <a:xfrm>
            <a:off x="1446213" y="3575050"/>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IP</a:t>
            </a:r>
            <a:r>
              <a:rPr lang="zh-CN" altLang="en-US" sz="2000" b="0">
                <a:latin typeface="微软雅黑" panose="020B0503020204020204" pitchFamily="34" charset="-122"/>
                <a:ea typeface="微软雅黑" panose="020B0503020204020204" pitchFamily="34" charset="-122"/>
              </a:rPr>
              <a:t>存储</a:t>
            </a:r>
          </a:p>
        </p:txBody>
      </p:sp>
      <p:sp>
        <p:nvSpPr>
          <p:cNvPr id="83977" name="文本框 69710">
            <a:hlinkClick r:id="rId6" action="ppaction://hlinksldjump"/>
            <a:extLst>
              <a:ext uri="{FF2B5EF4-FFF2-40B4-BE49-F238E27FC236}">
                <a16:creationId xmlns:a16="http://schemas.microsoft.com/office/drawing/2014/main" id="{EB81D46B-483E-4734-BA42-F7CF42B551AB}"/>
              </a:ext>
            </a:extLst>
          </p:cNvPr>
          <p:cNvSpPr txBox="1">
            <a:spLocks noChangeArrowheads="1"/>
          </p:cNvSpPr>
          <p:nvPr/>
        </p:nvSpPr>
        <p:spPr bwMode="auto">
          <a:xfrm>
            <a:off x="1346200" y="4086225"/>
            <a:ext cx="1209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虚拟存储</a:t>
            </a:r>
          </a:p>
        </p:txBody>
      </p:sp>
      <p:sp>
        <p:nvSpPr>
          <p:cNvPr id="83978" name="文本框 69710">
            <a:hlinkClick r:id="rId4" action="ppaction://hlinksldjump"/>
            <a:extLst>
              <a:ext uri="{FF2B5EF4-FFF2-40B4-BE49-F238E27FC236}">
                <a16:creationId xmlns:a16="http://schemas.microsoft.com/office/drawing/2014/main" id="{C86AE63F-5B13-4BD4-8D4A-97101476B4F4}"/>
              </a:ext>
            </a:extLst>
          </p:cNvPr>
          <p:cNvSpPr txBox="1">
            <a:spLocks noChangeArrowheads="1"/>
          </p:cNvSpPr>
          <p:nvPr/>
        </p:nvSpPr>
        <p:spPr bwMode="auto">
          <a:xfrm>
            <a:off x="1446213" y="4624388"/>
            <a:ext cx="954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solidFill>
                  <a:srgbClr val="C00000"/>
                </a:solidFill>
                <a:latin typeface="微软雅黑" panose="020B0503020204020204" pitchFamily="34" charset="-122"/>
                <a:ea typeface="微软雅黑" panose="020B0503020204020204" pitchFamily="34" charset="-122"/>
              </a:rPr>
              <a:t>云存储</a:t>
            </a:r>
          </a:p>
        </p:txBody>
      </p:sp>
      <p:sp>
        <p:nvSpPr>
          <p:cNvPr id="13" name="文本框 72786">
            <a:extLst>
              <a:ext uri="{FF2B5EF4-FFF2-40B4-BE49-F238E27FC236}">
                <a16:creationId xmlns:a16="http://schemas.microsoft.com/office/drawing/2014/main" id="{40DCDC8E-A63B-4B43-9F81-85F0A90FF594}"/>
              </a:ext>
            </a:extLst>
          </p:cNvPr>
          <p:cNvSpPr txBox="1">
            <a:spLocks noChangeArrowheads="1"/>
          </p:cNvSpPr>
          <p:nvPr/>
        </p:nvSpPr>
        <p:spPr bwMode="auto">
          <a:xfrm>
            <a:off x="3708400" y="5949950"/>
            <a:ext cx="1944688"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云存储系统模型</a:t>
            </a:r>
          </a:p>
        </p:txBody>
      </p:sp>
      <p:sp>
        <p:nvSpPr>
          <p:cNvPr id="14" name="文本框 72786">
            <a:extLst>
              <a:ext uri="{FF2B5EF4-FFF2-40B4-BE49-F238E27FC236}">
                <a16:creationId xmlns:a16="http://schemas.microsoft.com/office/drawing/2014/main" id="{57C4594A-F9A6-4851-B05B-57F942B89331}"/>
              </a:ext>
            </a:extLst>
          </p:cNvPr>
          <p:cNvSpPr txBox="1">
            <a:spLocks noChangeArrowheads="1"/>
          </p:cNvSpPr>
          <p:nvPr/>
        </p:nvSpPr>
        <p:spPr bwMode="auto">
          <a:xfrm>
            <a:off x="6516688" y="5949950"/>
            <a:ext cx="2087562" cy="369888"/>
          </a:xfrm>
          <a:prstGeom prst="rect">
            <a:avLst/>
          </a:prstGeom>
          <a:gradFill rotWithShape="0">
            <a:gsLst>
              <a:gs pos="0">
                <a:srgbClr val="6699FF"/>
              </a:gs>
              <a:gs pos="100000">
                <a:srgbClr val="2F4675"/>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云存储的发展现状</a:t>
            </a:r>
          </a:p>
        </p:txBody>
      </p:sp>
      <p:grpSp>
        <p:nvGrpSpPr>
          <p:cNvPr id="83983" name="组合 8">
            <a:extLst>
              <a:ext uri="{FF2B5EF4-FFF2-40B4-BE49-F238E27FC236}">
                <a16:creationId xmlns:a16="http://schemas.microsoft.com/office/drawing/2014/main" id="{7FE5D76F-4F77-457F-AEDF-24F8214426F7}"/>
              </a:ext>
            </a:extLst>
          </p:cNvPr>
          <p:cNvGrpSpPr>
            <a:grpSpLocks/>
          </p:cNvGrpSpPr>
          <p:nvPr/>
        </p:nvGrpSpPr>
        <p:grpSpPr bwMode="auto">
          <a:xfrm>
            <a:off x="8526463" y="3552825"/>
            <a:ext cx="504825" cy="504825"/>
            <a:chOff x="8521417" y="2709863"/>
            <a:chExt cx="504056" cy="504056"/>
          </a:xfrm>
        </p:grpSpPr>
        <p:sp>
          <p:nvSpPr>
            <p:cNvPr id="48" name="椭圆 47">
              <a:extLst>
                <a:ext uri="{FF2B5EF4-FFF2-40B4-BE49-F238E27FC236}">
                  <a16:creationId xmlns:a16="http://schemas.microsoft.com/office/drawing/2014/main" id="{8D773B8F-9313-134D-903D-35FDFC11E48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FC683E97-E71E-FB4C-A36D-31BB938DBDC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上箭头 5155">
              <a:hlinkClick r:id="rId7" action="ppaction://hlinksldjump" tooltip="下一个知识点"/>
              <a:extLst>
                <a:ext uri="{FF2B5EF4-FFF2-40B4-BE49-F238E27FC236}">
                  <a16:creationId xmlns:a16="http://schemas.microsoft.com/office/drawing/2014/main" id="{1216E985-5CEB-6F4F-8958-BC5CF81BB3C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3984" name="组合 23">
            <a:extLst>
              <a:ext uri="{FF2B5EF4-FFF2-40B4-BE49-F238E27FC236}">
                <a16:creationId xmlns:a16="http://schemas.microsoft.com/office/drawing/2014/main" id="{F1A2140C-8829-43F4-BF83-7A9DCBF6B464}"/>
              </a:ext>
            </a:extLst>
          </p:cNvPr>
          <p:cNvGrpSpPr>
            <a:grpSpLocks/>
          </p:cNvGrpSpPr>
          <p:nvPr/>
        </p:nvGrpSpPr>
        <p:grpSpPr bwMode="auto">
          <a:xfrm>
            <a:off x="8526463" y="4364038"/>
            <a:ext cx="504825" cy="504825"/>
            <a:chOff x="8432678" y="1661126"/>
            <a:chExt cx="504056" cy="504056"/>
          </a:xfrm>
        </p:grpSpPr>
        <p:sp>
          <p:nvSpPr>
            <p:cNvPr id="55" name="椭圆 54">
              <a:extLst>
                <a:ext uri="{FF2B5EF4-FFF2-40B4-BE49-F238E27FC236}">
                  <a16:creationId xmlns:a16="http://schemas.microsoft.com/office/drawing/2014/main" id="{CD18972C-7FE8-1947-A8DD-86F664DF203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6" name="上箭头 5155">
              <a:hlinkClick r:id="rId8" action="ppaction://hlinksldjump" tooltip="返回知识点目录"/>
              <a:extLst>
                <a:ext uri="{FF2B5EF4-FFF2-40B4-BE49-F238E27FC236}">
                  <a16:creationId xmlns:a16="http://schemas.microsoft.com/office/drawing/2014/main" id="{187A3ECF-3C2B-9242-B335-22B9B91EEA13}"/>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7" name="椭圆 56">
              <a:extLst>
                <a:ext uri="{FF2B5EF4-FFF2-40B4-BE49-F238E27FC236}">
                  <a16:creationId xmlns:a16="http://schemas.microsoft.com/office/drawing/2014/main" id="{F04E385B-8127-B94B-8590-1C815D5FFCC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3985" name="组合 14">
            <a:extLst>
              <a:ext uri="{FF2B5EF4-FFF2-40B4-BE49-F238E27FC236}">
                <a16:creationId xmlns:a16="http://schemas.microsoft.com/office/drawing/2014/main" id="{09D2DB6A-63F1-47F4-B612-E40F0543E7CC}"/>
              </a:ext>
            </a:extLst>
          </p:cNvPr>
          <p:cNvGrpSpPr>
            <a:grpSpLocks/>
          </p:cNvGrpSpPr>
          <p:nvPr/>
        </p:nvGrpSpPr>
        <p:grpSpPr bwMode="auto">
          <a:xfrm>
            <a:off x="8526463" y="2741613"/>
            <a:ext cx="504825" cy="504825"/>
            <a:chOff x="8532440" y="3501008"/>
            <a:chExt cx="504056" cy="504056"/>
          </a:xfrm>
        </p:grpSpPr>
        <p:grpSp>
          <p:nvGrpSpPr>
            <p:cNvPr id="83989" name="组合 15">
              <a:extLst>
                <a:ext uri="{FF2B5EF4-FFF2-40B4-BE49-F238E27FC236}">
                  <a16:creationId xmlns:a16="http://schemas.microsoft.com/office/drawing/2014/main" id="{23A6C75B-E5B3-46A2-8CD3-A0346D9EE917}"/>
                </a:ext>
              </a:extLst>
            </p:cNvPr>
            <p:cNvGrpSpPr>
              <a:grpSpLocks/>
            </p:cNvGrpSpPr>
            <p:nvPr/>
          </p:nvGrpSpPr>
          <p:grpSpPr bwMode="auto">
            <a:xfrm>
              <a:off x="8532440" y="3501008"/>
              <a:ext cx="504056" cy="504056"/>
              <a:chOff x="8532440" y="3501008"/>
              <a:chExt cx="504056" cy="504056"/>
            </a:xfrm>
          </p:grpSpPr>
          <p:sp>
            <p:nvSpPr>
              <p:cNvPr id="61" name="椭圆 60">
                <a:extLst>
                  <a:ext uri="{FF2B5EF4-FFF2-40B4-BE49-F238E27FC236}">
                    <a16:creationId xmlns:a16="http://schemas.microsoft.com/office/drawing/2014/main" id="{66549304-6356-924B-B269-B3812A8F409F}"/>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62" name="上箭头 5155">
                <a:hlinkClick r:id="rId9" action="ppaction://hlinksldjump" tooltip="上一个知识点"/>
                <a:extLst>
                  <a:ext uri="{FF2B5EF4-FFF2-40B4-BE49-F238E27FC236}">
                    <a16:creationId xmlns:a16="http://schemas.microsoft.com/office/drawing/2014/main" id="{A4A1C037-C604-FC41-B78E-12E6848304C2}"/>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60" name="椭圆 59">
              <a:extLst>
                <a:ext uri="{FF2B5EF4-FFF2-40B4-BE49-F238E27FC236}">
                  <a16:creationId xmlns:a16="http://schemas.microsoft.com/office/drawing/2014/main" id="{0CC65179-B121-F141-9344-F8E60147E17B}"/>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3986" name="文本框 72710">
            <a:extLst>
              <a:ext uri="{FF2B5EF4-FFF2-40B4-BE49-F238E27FC236}">
                <a16:creationId xmlns:a16="http://schemas.microsoft.com/office/drawing/2014/main" id="{8E3AE4FE-55B9-44B1-9A2C-D97ED7D30287}"/>
              </a:ext>
            </a:extLst>
          </p:cNvPr>
          <p:cNvSpPr txBox="1">
            <a:spLocks noChangeArrowheads="1"/>
          </p:cNvSpPr>
          <p:nvPr/>
        </p:nvSpPr>
        <p:spPr bwMode="auto">
          <a:xfrm>
            <a:off x="395288" y="1157288"/>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latin typeface="微软雅黑" panose="020B0503020204020204" pitchFamily="34" charset="-122"/>
                <a:ea typeface="微软雅黑" panose="020B0503020204020204" pitchFamily="34" charset="-122"/>
              </a:rPr>
              <a:t>2.4.</a:t>
            </a:r>
            <a:r>
              <a:rPr lang="en-US" altLang="zh-CN" sz="2000" b="0">
                <a:latin typeface="微软雅黑" panose="020B0503020204020204" pitchFamily="34" charset="-122"/>
                <a:ea typeface="微软雅黑" panose="020B0503020204020204" pitchFamily="34" charset="-122"/>
              </a:rPr>
              <a:t>4</a:t>
            </a:r>
            <a:r>
              <a:rPr lang="zh-CN" altLang="en-US" sz="2000" b="0">
                <a:latin typeface="微软雅黑" panose="020B0503020204020204" pitchFamily="34" charset="-122"/>
                <a:ea typeface="微软雅黑" panose="020B0503020204020204" pitchFamily="34" charset="-122"/>
              </a:rPr>
              <a:t>  新型存储模式及存储介质</a:t>
            </a:r>
          </a:p>
        </p:txBody>
      </p:sp>
      <p:sp>
        <p:nvSpPr>
          <p:cNvPr id="42" name="圆角矩形 41">
            <a:extLst>
              <a:ext uri="{FF2B5EF4-FFF2-40B4-BE49-F238E27FC236}">
                <a16:creationId xmlns:a16="http://schemas.microsoft.com/office/drawing/2014/main" id="{6004711C-60EC-AE48-9156-A55C032F701D}"/>
              </a:ext>
            </a:extLst>
          </p:cNvPr>
          <p:cNvSpPr/>
          <p:nvPr/>
        </p:nvSpPr>
        <p:spPr>
          <a:xfrm>
            <a:off x="217488" y="1125538"/>
            <a:ext cx="4084637"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3988" name="文本框 1">
            <a:extLst>
              <a:ext uri="{FF2B5EF4-FFF2-40B4-BE49-F238E27FC236}">
                <a16:creationId xmlns:a16="http://schemas.microsoft.com/office/drawing/2014/main" id="{C5DE85BC-75CF-4430-980C-33C87302A6C8}"/>
              </a:ext>
            </a:extLst>
          </p:cNvPr>
          <p:cNvSpPr txBox="1">
            <a:spLocks noChangeArrowheads="1"/>
          </p:cNvSpPr>
          <p:nvPr/>
        </p:nvSpPr>
        <p:spPr bwMode="auto">
          <a:xfrm>
            <a:off x="1547813" y="436563"/>
            <a:ext cx="361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2.4  MPC</a:t>
            </a:r>
            <a:r>
              <a:rPr lang="zh-CN" altLang="en-US" sz="2000">
                <a:latin typeface="微软雅黑" panose="020B0503020204020204" pitchFamily="34" charset="-122"/>
                <a:ea typeface="微软雅黑" panose="020B0503020204020204" pitchFamily="34" charset="-122"/>
              </a:rPr>
              <a:t>辅助存储器</a:t>
            </a:r>
          </a:p>
        </p:txBody>
      </p:sp>
    </p:spTree>
    <p:extLst>
      <p:ext uri="{BB962C8B-B14F-4D97-AF65-F5344CB8AC3E}">
        <p14:creationId xmlns:p14="http://schemas.microsoft.com/office/powerpoint/2010/main" val="346388218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C8564EE2-7E31-1047-B2A0-8233DA37BADB}"/>
              </a:ext>
            </a:extLst>
          </p:cNvPr>
          <p:cNvSpPr/>
          <p:nvPr/>
        </p:nvSpPr>
        <p:spPr>
          <a:xfrm>
            <a:off x="215900" y="3557588"/>
            <a:ext cx="8640763" cy="647700"/>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矩形 29">
            <a:extLst>
              <a:ext uri="{FF2B5EF4-FFF2-40B4-BE49-F238E27FC236}">
                <a16:creationId xmlns:a16="http://schemas.microsoft.com/office/drawing/2014/main" id="{4425C9DC-3902-7E43-AB82-6134ED861A6C}"/>
              </a:ext>
            </a:extLst>
          </p:cNvPr>
          <p:cNvSpPr/>
          <p:nvPr/>
        </p:nvSpPr>
        <p:spPr>
          <a:xfrm>
            <a:off x="7092280" y="3557847"/>
            <a:ext cx="1692000" cy="647700"/>
          </a:xfrm>
          <a:prstGeom prst="rect">
            <a:avLst/>
          </a:prstGeom>
          <a:solidFill>
            <a:srgbClr val="DDB41D"/>
          </a:solidFill>
          <a:ln>
            <a:solidFill>
              <a:schemeClr val="bg1"/>
            </a:solidFill>
          </a:ln>
          <a:effectLst>
            <a:outerShdw blurRad="50800" dist="38100" algn="l" rotWithShape="0">
              <a:prstClr val="black">
                <a:alpha val="40000"/>
              </a:prstClr>
            </a:outerShdw>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文本框 5126">
            <a:extLst>
              <a:ext uri="{FF2B5EF4-FFF2-40B4-BE49-F238E27FC236}">
                <a16:creationId xmlns:a16="http://schemas.microsoft.com/office/drawing/2014/main" id="{7B6F6CC0-FDE5-45DF-A2A2-E7AFD988BC19}"/>
              </a:ext>
            </a:extLst>
          </p:cNvPr>
          <p:cNvSpPr txBox="1">
            <a:spLocks noChangeArrowheads="1"/>
          </p:cNvSpPr>
          <p:nvPr/>
        </p:nvSpPr>
        <p:spPr bwMode="auto">
          <a:xfrm>
            <a:off x="6784975" y="4468813"/>
            <a:ext cx="2324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t>虚拟现实交互设备</a:t>
            </a:r>
          </a:p>
        </p:txBody>
      </p:sp>
      <p:sp>
        <p:nvSpPr>
          <p:cNvPr id="84998" name="文本框 49">
            <a:extLst>
              <a:ext uri="{FF2B5EF4-FFF2-40B4-BE49-F238E27FC236}">
                <a16:creationId xmlns:a16="http://schemas.microsoft.com/office/drawing/2014/main" id="{8CC06427-4E18-4FC9-9A3C-3AD3C8898FAE}"/>
              </a:ext>
            </a:extLst>
          </p:cNvPr>
          <p:cNvSpPr txBox="1">
            <a:spLocks noChangeArrowheads="1"/>
          </p:cNvSpPr>
          <p:nvPr/>
        </p:nvSpPr>
        <p:spPr bwMode="auto">
          <a:xfrm>
            <a:off x="7799388"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5</a:t>
            </a:r>
            <a:endParaRPr lang="zh-CN" altLang="en-US" sz="2800">
              <a:solidFill>
                <a:schemeClr val="bg1"/>
              </a:solidFill>
            </a:endParaRPr>
          </a:p>
        </p:txBody>
      </p:sp>
      <p:grpSp>
        <p:nvGrpSpPr>
          <p:cNvPr id="51" name="组合 50">
            <a:extLst>
              <a:ext uri="{FF2B5EF4-FFF2-40B4-BE49-F238E27FC236}">
                <a16:creationId xmlns:a16="http://schemas.microsoft.com/office/drawing/2014/main" id="{42575C83-A39C-4144-8DBB-14D45A1BA4A3}"/>
              </a:ext>
            </a:extLst>
          </p:cNvPr>
          <p:cNvGrpSpPr>
            <a:grpSpLocks/>
          </p:cNvGrpSpPr>
          <p:nvPr/>
        </p:nvGrpSpPr>
        <p:grpSpPr bwMode="auto">
          <a:xfrm>
            <a:off x="6408738" y="4826000"/>
            <a:ext cx="2555875" cy="1987550"/>
            <a:chOff x="6431997" y="4178927"/>
            <a:chExt cx="2745903" cy="1988310"/>
          </a:xfrm>
        </p:grpSpPr>
        <p:sp>
          <p:nvSpPr>
            <p:cNvPr id="85027" name="矩形 38">
              <a:extLst>
                <a:ext uri="{FF2B5EF4-FFF2-40B4-BE49-F238E27FC236}">
                  <a16:creationId xmlns:a16="http://schemas.microsoft.com/office/drawing/2014/main" id="{5D9DBC03-2FB6-48D3-A873-DFDAA4FF0857}"/>
                </a:ext>
              </a:extLst>
            </p:cNvPr>
            <p:cNvSpPr>
              <a:spLocks noChangeArrowheads="1"/>
            </p:cNvSpPr>
            <p:nvPr/>
          </p:nvSpPr>
          <p:spPr bwMode="auto">
            <a:xfrm>
              <a:off x="6448203" y="4178927"/>
              <a:ext cx="2729697" cy="1988310"/>
            </a:xfrm>
            <a:prstGeom prst="rect">
              <a:avLst/>
            </a:prstGeom>
            <a:solidFill>
              <a:srgbClr val="C0C0C0">
                <a:alpha val="38823"/>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lnSpc>
                  <a:spcPct val="140000"/>
                </a:lnSpc>
                <a:buFont typeface="Arial" panose="020B0604020202020204" pitchFamily="34" charset="0"/>
                <a:buNone/>
              </a:pPr>
              <a:endParaRPr lang="zh-CN" altLang="en-US" b="0"/>
            </a:p>
          </p:txBody>
        </p:sp>
        <p:sp>
          <p:nvSpPr>
            <p:cNvPr id="85028" name="文本框 52">
              <a:hlinkClick r:id="rId2" action="ppaction://hlinksldjump"/>
              <a:extLst>
                <a:ext uri="{FF2B5EF4-FFF2-40B4-BE49-F238E27FC236}">
                  <a16:creationId xmlns:a16="http://schemas.microsoft.com/office/drawing/2014/main" id="{B133D622-A905-4F08-85F2-9993EE34D21C}"/>
                </a:ext>
              </a:extLst>
            </p:cNvPr>
            <p:cNvSpPr txBox="1">
              <a:spLocks noChangeArrowheads="1"/>
            </p:cNvSpPr>
            <p:nvPr/>
          </p:nvSpPr>
          <p:spPr bwMode="auto">
            <a:xfrm>
              <a:off x="6450757" y="4298036"/>
              <a:ext cx="2646982" cy="58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2.5.1 </a:t>
              </a:r>
              <a:r>
                <a:rPr lang="zh-CN" altLang="en-US" sz="1600">
                  <a:latin typeface="宋体" panose="02010600030101010101" pitchFamily="2" charset="-122"/>
                </a:rPr>
                <a:t>虚拟现实交互领域</a:t>
              </a:r>
              <a:endParaRPr lang="en-US" altLang="zh-CN" sz="1600">
                <a:latin typeface="宋体" panose="02010600030101010101" pitchFamily="2" charset="-122"/>
              </a:endParaRPr>
            </a:p>
            <a:p>
              <a:r>
                <a:rPr lang="en-US" altLang="zh-CN" sz="1600">
                  <a:latin typeface="宋体" panose="02010600030101010101" pitchFamily="2" charset="-122"/>
                </a:rPr>
                <a:t>      </a:t>
              </a:r>
              <a:r>
                <a:rPr lang="zh-CN" altLang="en-US" sz="1600">
                  <a:latin typeface="宋体" panose="02010600030101010101" pitchFamily="2" charset="-122"/>
                </a:rPr>
                <a:t>最新技术</a:t>
              </a:r>
            </a:p>
          </p:txBody>
        </p:sp>
        <p:sp>
          <p:nvSpPr>
            <p:cNvPr id="85029" name="文本框 53">
              <a:hlinkClick r:id="rId3" action="ppaction://hlinksldjump"/>
              <a:extLst>
                <a:ext uri="{FF2B5EF4-FFF2-40B4-BE49-F238E27FC236}">
                  <a16:creationId xmlns:a16="http://schemas.microsoft.com/office/drawing/2014/main" id="{01436585-0BC9-49C5-9705-55DB704E1BA7}"/>
                </a:ext>
              </a:extLst>
            </p:cNvPr>
            <p:cNvSpPr txBox="1">
              <a:spLocks noChangeArrowheads="1"/>
            </p:cNvSpPr>
            <p:nvPr/>
          </p:nvSpPr>
          <p:spPr bwMode="auto">
            <a:xfrm>
              <a:off x="6450757" y="4909456"/>
              <a:ext cx="2646982" cy="33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2.5.2 </a:t>
              </a:r>
              <a:r>
                <a:rPr lang="zh-CN" altLang="en-US" sz="1600">
                  <a:latin typeface="宋体" panose="02010600030101010101" pitchFamily="2" charset="-122"/>
                </a:rPr>
                <a:t>虚拟现实交互设备</a:t>
              </a:r>
            </a:p>
          </p:txBody>
        </p:sp>
        <p:sp>
          <p:nvSpPr>
            <p:cNvPr id="85030" name="文本框 59">
              <a:hlinkClick r:id="rId4" action="ppaction://hlinksldjump"/>
              <a:extLst>
                <a:ext uri="{FF2B5EF4-FFF2-40B4-BE49-F238E27FC236}">
                  <a16:creationId xmlns:a16="http://schemas.microsoft.com/office/drawing/2014/main" id="{7BD119B0-62BE-420D-8E22-4252CBEEB765}"/>
                </a:ext>
              </a:extLst>
            </p:cNvPr>
            <p:cNvSpPr txBox="1">
              <a:spLocks noChangeArrowheads="1"/>
            </p:cNvSpPr>
            <p:nvPr/>
          </p:nvSpPr>
          <p:spPr bwMode="auto">
            <a:xfrm>
              <a:off x="6431997" y="5425592"/>
              <a:ext cx="2646982" cy="584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1600">
                  <a:latin typeface="宋体" panose="02010600030101010101" pitchFamily="2" charset="-122"/>
                </a:rPr>
                <a:t>2.5.3 </a:t>
              </a:r>
              <a:r>
                <a:rPr lang="zh-CN" altLang="en-US" sz="1600">
                  <a:latin typeface="宋体" panose="02010600030101010101" pitchFamily="2" charset="-122"/>
                </a:rPr>
                <a:t>虚拟现实交互设备</a:t>
              </a:r>
              <a:endParaRPr lang="en-US" altLang="zh-CN" sz="1600">
                <a:latin typeface="宋体" panose="02010600030101010101" pitchFamily="2" charset="-122"/>
              </a:endParaRPr>
            </a:p>
            <a:p>
              <a:r>
                <a:rPr lang="en-US" altLang="zh-CN" sz="1600">
                  <a:latin typeface="宋体" panose="02010600030101010101" pitchFamily="2" charset="-122"/>
                </a:rPr>
                <a:t>      </a:t>
              </a:r>
              <a:r>
                <a:rPr lang="zh-CN" altLang="en-US" sz="1600">
                  <a:latin typeface="宋体" panose="02010600030101010101" pitchFamily="2" charset="-122"/>
                </a:rPr>
                <a:t>最新发展</a:t>
              </a:r>
              <a:endParaRPr lang="en-US" altLang="zh-CN" sz="1600">
                <a:latin typeface="宋体" panose="02010600030101010101" pitchFamily="2" charset="-122"/>
              </a:endParaRPr>
            </a:p>
          </p:txBody>
        </p:sp>
      </p:grpSp>
      <p:grpSp>
        <p:nvGrpSpPr>
          <p:cNvPr id="85000" name="组合 17">
            <a:extLst>
              <a:ext uri="{FF2B5EF4-FFF2-40B4-BE49-F238E27FC236}">
                <a16:creationId xmlns:a16="http://schemas.microsoft.com/office/drawing/2014/main" id="{D7030E38-3A16-4238-B555-2DA0241EC5B4}"/>
              </a:ext>
            </a:extLst>
          </p:cNvPr>
          <p:cNvGrpSpPr>
            <a:grpSpLocks/>
          </p:cNvGrpSpPr>
          <p:nvPr/>
        </p:nvGrpSpPr>
        <p:grpSpPr bwMode="auto">
          <a:xfrm>
            <a:off x="8532813" y="1279525"/>
            <a:ext cx="504825" cy="504825"/>
            <a:chOff x="8432678" y="1661126"/>
            <a:chExt cx="504056" cy="504056"/>
          </a:xfrm>
        </p:grpSpPr>
        <p:sp>
          <p:nvSpPr>
            <p:cNvPr id="35" name="椭圆 34">
              <a:extLst>
                <a:ext uri="{FF2B5EF4-FFF2-40B4-BE49-F238E27FC236}">
                  <a16:creationId xmlns:a16="http://schemas.microsoft.com/office/drawing/2014/main" id="{48425EE8-BEC4-FB4E-8637-8E27CA44C846}"/>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6" name="上箭头 5155">
              <a:hlinkClick r:id="rId5" action="ppaction://hlinksldjump" tooltip="返回目录"/>
              <a:extLst>
                <a:ext uri="{FF2B5EF4-FFF2-40B4-BE49-F238E27FC236}">
                  <a16:creationId xmlns:a16="http://schemas.microsoft.com/office/drawing/2014/main" id="{CC27B867-445B-5C43-8212-55FE9A87AE8E}"/>
                </a:ext>
              </a:extLst>
            </p:cNvPr>
            <p:cNvSpPr>
              <a:spLocks noChangeArrowheads="1"/>
            </p:cNvSpPr>
            <p:nvPr/>
          </p:nvSpPr>
          <p:spPr bwMode="auto">
            <a:xfrm rot="10800000"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Font typeface="Arial" pitchFamily="34" charset="0"/>
                <a:buChar char="•"/>
                <a:defRPr sz="3200">
                  <a:solidFill>
                    <a:schemeClr val="tx1"/>
                  </a:solidFill>
                  <a:latin typeface="Arial" pitchFamily="34" charset="0"/>
                  <a:ea typeface="宋体" pitchFamily="2" charset="-122"/>
                </a:defRPr>
              </a:lvl1pPr>
              <a:lvl2pPr marL="742950" indent="-285750">
                <a:spcBef>
                  <a:spcPct val="20000"/>
                </a:spcBef>
                <a:buFont typeface="Arial" pitchFamily="34" charset="0"/>
                <a:buChar char="–"/>
                <a:defRPr sz="2800">
                  <a:solidFill>
                    <a:schemeClr val="tx1"/>
                  </a:solidFill>
                  <a:latin typeface="Arial" pitchFamily="34" charset="0"/>
                  <a:ea typeface="宋体" pitchFamily="2" charset="-122"/>
                </a:defRPr>
              </a:lvl2pPr>
              <a:lvl3pPr marL="1143000" indent="-228600">
                <a:spcBef>
                  <a:spcPct val="20000"/>
                </a:spcBef>
                <a:buFont typeface="Arial" pitchFamily="34" charset="0"/>
                <a:buChar char="•"/>
                <a:defRPr sz="2400">
                  <a:solidFill>
                    <a:schemeClr val="tx1"/>
                  </a:solidFill>
                  <a:latin typeface="Arial" pitchFamily="34" charset="0"/>
                  <a:ea typeface="宋体" pitchFamily="2" charset="-122"/>
                </a:defRPr>
              </a:lvl3pPr>
              <a:lvl4pPr marL="1600200" indent="-228600">
                <a:spcBef>
                  <a:spcPct val="20000"/>
                </a:spcBef>
                <a:buFont typeface="Arial" pitchFamily="34" charset="0"/>
                <a:buChar char="–"/>
                <a:defRPr sz="2000">
                  <a:solidFill>
                    <a:schemeClr val="tx1"/>
                  </a:solidFill>
                  <a:latin typeface="Arial" pitchFamily="34" charset="0"/>
                  <a:ea typeface="宋体" pitchFamily="2" charset="-122"/>
                </a:defRPr>
              </a:lvl4pPr>
              <a:lvl5pPr marL="2057400" indent="-228600">
                <a:spcBef>
                  <a:spcPct val="20000"/>
                </a:spcBef>
                <a:buFont typeface="Arial" pitchFamily="34" charset="0"/>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Arial" pitchFamily="34" charset="0"/>
                  <a:ea typeface="宋体" pitchFamily="2" charset="-122"/>
                </a:defRPr>
              </a:lvl9pPr>
            </a:lstStyle>
            <a:p>
              <a:pPr algn="just" eaLnBrk="1" hangingPunct="1">
                <a:spcBef>
                  <a:spcPct val="0"/>
                </a:spcBef>
                <a:buFont typeface="Arial" pitchFamily="34" charset="0"/>
                <a:buNone/>
                <a:defRPr/>
              </a:pPr>
              <a:endParaRPr lang="zh-CN" altLang="en-US" sz="1800" dirty="0"/>
            </a:p>
          </p:txBody>
        </p:sp>
        <p:sp>
          <p:nvSpPr>
            <p:cNvPr id="38" name="椭圆 37">
              <a:extLst>
                <a:ext uri="{FF2B5EF4-FFF2-40B4-BE49-F238E27FC236}">
                  <a16:creationId xmlns:a16="http://schemas.microsoft.com/office/drawing/2014/main" id="{6095E324-D7EF-0B4E-B761-2C2B7E7419F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39" name="矩形 38">
            <a:extLst>
              <a:ext uri="{FF2B5EF4-FFF2-40B4-BE49-F238E27FC236}">
                <a16:creationId xmlns:a16="http://schemas.microsoft.com/office/drawing/2014/main" id="{1DD3DEBC-8336-4C4A-A4CE-658F4B49BAF7}"/>
              </a:ext>
            </a:extLst>
          </p:cNvPr>
          <p:cNvSpPr/>
          <p:nvPr/>
        </p:nvSpPr>
        <p:spPr>
          <a:xfrm>
            <a:off x="1250950" y="3557588"/>
            <a:ext cx="1655763" cy="647700"/>
          </a:xfrm>
          <a:prstGeom prst="rect">
            <a:avLst/>
          </a:prstGeom>
          <a:solidFill>
            <a:srgbClr val="7799AF"/>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002" name="直接连接符 5129">
            <a:extLst>
              <a:ext uri="{FF2B5EF4-FFF2-40B4-BE49-F238E27FC236}">
                <a16:creationId xmlns:a16="http://schemas.microsoft.com/office/drawing/2014/main" id="{DE9986A3-7F40-46DB-8D00-A578155780E2}"/>
              </a:ext>
            </a:extLst>
          </p:cNvPr>
          <p:cNvSpPr>
            <a:spLocks noChangeShapeType="1"/>
          </p:cNvSpPr>
          <p:nvPr/>
        </p:nvSpPr>
        <p:spPr bwMode="auto">
          <a:xfrm flipH="1">
            <a:off x="1331913" y="3284538"/>
            <a:ext cx="158432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03" name="文本框 5131">
            <a:hlinkClick r:id="rId6" action="ppaction://hlinksldjump"/>
            <a:extLst>
              <a:ext uri="{FF2B5EF4-FFF2-40B4-BE49-F238E27FC236}">
                <a16:creationId xmlns:a16="http://schemas.microsoft.com/office/drawing/2014/main" id="{825928FB-C443-4122-9457-533E990432B2}"/>
              </a:ext>
            </a:extLst>
          </p:cNvPr>
          <p:cNvSpPr txBox="1">
            <a:spLocks noChangeArrowheads="1"/>
          </p:cNvSpPr>
          <p:nvPr/>
        </p:nvSpPr>
        <p:spPr bwMode="auto">
          <a:xfrm>
            <a:off x="1187450" y="2852738"/>
            <a:ext cx="2071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常用多媒体板卡</a:t>
            </a:r>
          </a:p>
        </p:txBody>
      </p:sp>
      <p:sp>
        <p:nvSpPr>
          <p:cNvPr id="85004" name="文本框 46">
            <a:extLst>
              <a:ext uri="{FF2B5EF4-FFF2-40B4-BE49-F238E27FC236}">
                <a16:creationId xmlns:a16="http://schemas.microsoft.com/office/drawing/2014/main" id="{5A1B8616-44C6-4E0B-8768-9D57C2703B19}"/>
              </a:ext>
            </a:extLst>
          </p:cNvPr>
          <p:cNvSpPr txBox="1">
            <a:spLocks noChangeArrowheads="1"/>
          </p:cNvSpPr>
          <p:nvPr/>
        </p:nvSpPr>
        <p:spPr bwMode="auto">
          <a:xfrm>
            <a:off x="1854200"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2</a:t>
            </a:r>
            <a:endParaRPr lang="zh-CN" altLang="en-US" sz="2800">
              <a:solidFill>
                <a:schemeClr val="bg1"/>
              </a:solidFill>
            </a:endParaRPr>
          </a:p>
        </p:txBody>
      </p:sp>
      <p:sp>
        <p:nvSpPr>
          <p:cNvPr id="85005" name="直接连接符 5129">
            <a:extLst>
              <a:ext uri="{FF2B5EF4-FFF2-40B4-BE49-F238E27FC236}">
                <a16:creationId xmlns:a16="http://schemas.microsoft.com/office/drawing/2014/main" id="{6A0E7B51-FF0A-46F8-A375-EA073AD7FABF}"/>
              </a:ext>
            </a:extLst>
          </p:cNvPr>
          <p:cNvSpPr>
            <a:spLocks noChangeShapeType="1"/>
          </p:cNvSpPr>
          <p:nvPr/>
        </p:nvSpPr>
        <p:spPr bwMode="auto">
          <a:xfrm rot="5400000" flipH="1">
            <a:off x="1951832" y="3410744"/>
            <a:ext cx="2524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矩形 46">
            <a:extLst>
              <a:ext uri="{FF2B5EF4-FFF2-40B4-BE49-F238E27FC236}">
                <a16:creationId xmlns:a16="http://schemas.microsoft.com/office/drawing/2014/main" id="{5D4ED5E5-3282-0648-B8DF-4BA320EE6E84}"/>
              </a:ext>
            </a:extLst>
          </p:cNvPr>
          <p:cNvSpPr/>
          <p:nvPr/>
        </p:nvSpPr>
        <p:spPr>
          <a:xfrm>
            <a:off x="215900" y="3557588"/>
            <a:ext cx="971550" cy="647700"/>
          </a:xfrm>
          <a:prstGeom prst="rect">
            <a:avLst/>
          </a:prstGeom>
          <a:solidFill>
            <a:schemeClr val="bg1">
              <a:lumMod val="65000"/>
            </a:schemeClr>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007" name="文本框 30">
            <a:extLst>
              <a:ext uri="{FF2B5EF4-FFF2-40B4-BE49-F238E27FC236}">
                <a16:creationId xmlns:a16="http://schemas.microsoft.com/office/drawing/2014/main" id="{36BBE803-3ADD-4A64-AC74-DD71466BA6F8}"/>
              </a:ext>
            </a:extLst>
          </p:cNvPr>
          <p:cNvSpPr txBox="1">
            <a:spLocks noChangeArrowheads="1"/>
          </p:cNvSpPr>
          <p:nvPr/>
        </p:nvSpPr>
        <p:spPr bwMode="auto">
          <a:xfrm>
            <a:off x="509588"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1</a:t>
            </a:r>
            <a:endParaRPr lang="zh-CN" altLang="en-US" sz="2800">
              <a:solidFill>
                <a:schemeClr val="bg1"/>
              </a:solidFill>
            </a:endParaRPr>
          </a:p>
        </p:txBody>
      </p:sp>
      <p:sp>
        <p:nvSpPr>
          <p:cNvPr id="85008" name="文本框 5128">
            <a:hlinkClick r:id="rId7" action="ppaction://hlinksldjump"/>
            <a:extLst>
              <a:ext uri="{FF2B5EF4-FFF2-40B4-BE49-F238E27FC236}">
                <a16:creationId xmlns:a16="http://schemas.microsoft.com/office/drawing/2014/main" id="{1BA12E5F-F3A1-4DA3-B095-3E8B9E957654}"/>
              </a:ext>
            </a:extLst>
          </p:cNvPr>
          <p:cNvSpPr txBox="1">
            <a:spLocks noChangeArrowheads="1"/>
          </p:cNvSpPr>
          <p:nvPr/>
        </p:nvSpPr>
        <p:spPr bwMode="auto">
          <a:xfrm>
            <a:off x="92075" y="4652963"/>
            <a:ext cx="1239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系统概述</a:t>
            </a:r>
          </a:p>
        </p:txBody>
      </p:sp>
      <p:sp>
        <p:nvSpPr>
          <p:cNvPr id="85009" name="直接连接符 5129">
            <a:extLst>
              <a:ext uri="{FF2B5EF4-FFF2-40B4-BE49-F238E27FC236}">
                <a16:creationId xmlns:a16="http://schemas.microsoft.com/office/drawing/2014/main" id="{49A0816B-AD1E-4D9E-ACBF-80FF4C332AD3}"/>
              </a:ext>
            </a:extLst>
          </p:cNvPr>
          <p:cNvSpPr>
            <a:spLocks noChangeShapeType="1"/>
          </p:cNvSpPr>
          <p:nvPr/>
        </p:nvSpPr>
        <p:spPr bwMode="auto">
          <a:xfrm rot="-5400000">
            <a:off x="466725" y="4427538"/>
            <a:ext cx="468313"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矩形 51">
            <a:extLst>
              <a:ext uri="{FF2B5EF4-FFF2-40B4-BE49-F238E27FC236}">
                <a16:creationId xmlns:a16="http://schemas.microsoft.com/office/drawing/2014/main" id="{FE154802-7530-CC42-BBDC-1D32FD3627DE}"/>
              </a:ext>
            </a:extLst>
          </p:cNvPr>
          <p:cNvSpPr/>
          <p:nvPr/>
        </p:nvSpPr>
        <p:spPr>
          <a:xfrm>
            <a:off x="2987675" y="3557588"/>
            <a:ext cx="1655763" cy="647700"/>
          </a:xfrm>
          <a:prstGeom prst="rect">
            <a:avLst/>
          </a:prstGeom>
          <a:solidFill>
            <a:srgbClr val="00B050"/>
          </a:solidFill>
          <a:ln>
            <a:solidFill>
              <a:schemeClr val="bg1"/>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011" name="直接连接符 5129">
            <a:extLst>
              <a:ext uri="{FF2B5EF4-FFF2-40B4-BE49-F238E27FC236}">
                <a16:creationId xmlns:a16="http://schemas.microsoft.com/office/drawing/2014/main" id="{3FBEFD10-1395-477B-8209-FECDE0844CF8}"/>
              </a:ext>
            </a:extLst>
          </p:cNvPr>
          <p:cNvSpPr>
            <a:spLocks noChangeShapeType="1"/>
          </p:cNvSpPr>
          <p:nvPr/>
        </p:nvSpPr>
        <p:spPr bwMode="auto">
          <a:xfrm>
            <a:off x="3132138" y="4722813"/>
            <a:ext cx="1260475"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2" name="直接连接符 5129">
            <a:extLst>
              <a:ext uri="{FF2B5EF4-FFF2-40B4-BE49-F238E27FC236}">
                <a16:creationId xmlns:a16="http://schemas.microsoft.com/office/drawing/2014/main" id="{3D715A6C-EC62-4DD7-A13D-63EDB4CA0DEE}"/>
              </a:ext>
            </a:extLst>
          </p:cNvPr>
          <p:cNvSpPr>
            <a:spLocks noChangeShapeType="1"/>
          </p:cNvSpPr>
          <p:nvPr/>
        </p:nvSpPr>
        <p:spPr bwMode="auto">
          <a:xfrm rot="-5400000">
            <a:off x="3522663" y="4454525"/>
            <a:ext cx="468312"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 name="文本框 5125">
            <a:hlinkClick r:id="rId8" action="ppaction://hlinksldjump"/>
            <a:extLst>
              <a:ext uri="{FF2B5EF4-FFF2-40B4-BE49-F238E27FC236}">
                <a16:creationId xmlns:a16="http://schemas.microsoft.com/office/drawing/2014/main" id="{1394F715-6171-B642-98EB-A1B83039806A}"/>
              </a:ext>
            </a:extLst>
          </p:cNvPr>
          <p:cNvSpPr txBox="1">
            <a:spLocks noChangeArrowheads="1"/>
          </p:cNvSpPr>
          <p:nvPr/>
        </p:nvSpPr>
        <p:spPr bwMode="auto">
          <a:xfrm>
            <a:off x="2916238" y="4724400"/>
            <a:ext cx="1709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2000" dirty="0">
                <a:solidFill>
                  <a:schemeClr val="bg1">
                    <a:lumMod val="85000"/>
                  </a:schemeClr>
                </a:solidFill>
                <a:latin typeface="宋体" panose="02010600030101010101" pitchFamily="2" charset="-122"/>
              </a:rPr>
              <a:t>常用</a:t>
            </a:r>
            <a:r>
              <a:rPr lang="en-US" altLang="zh-CN" sz="2000" dirty="0">
                <a:solidFill>
                  <a:schemeClr val="bg1">
                    <a:lumMod val="85000"/>
                  </a:schemeClr>
                </a:solidFill>
                <a:latin typeface="宋体" panose="02010600030101010101" pitchFamily="2" charset="-122"/>
              </a:rPr>
              <a:t>I/O</a:t>
            </a:r>
            <a:r>
              <a:rPr lang="zh-CN" altLang="en-US" sz="2000" dirty="0">
                <a:solidFill>
                  <a:schemeClr val="bg1">
                    <a:lumMod val="85000"/>
                  </a:schemeClr>
                </a:solidFill>
                <a:latin typeface="宋体" panose="02010600030101010101" pitchFamily="2" charset="-122"/>
              </a:rPr>
              <a:t>设备</a:t>
            </a:r>
          </a:p>
        </p:txBody>
      </p:sp>
      <p:sp>
        <p:nvSpPr>
          <p:cNvPr id="85014" name="文本框 47">
            <a:extLst>
              <a:ext uri="{FF2B5EF4-FFF2-40B4-BE49-F238E27FC236}">
                <a16:creationId xmlns:a16="http://schemas.microsoft.com/office/drawing/2014/main" id="{E22B2A84-89F7-447E-A1B5-50A8ECE3A19C}"/>
              </a:ext>
            </a:extLst>
          </p:cNvPr>
          <p:cNvSpPr txBox="1">
            <a:spLocks noChangeArrowheads="1"/>
          </p:cNvSpPr>
          <p:nvPr/>
        </p:nvSpPr>
        <p:spPr bwMode="auto">
          <a:xfrm>
            <a:off x="3548063" y="3654425"/>
            <a:ext cx="3857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3</a:t>
            </a:r>
            <a:endParaRPr lang="zh-CN" altLang="en-US" sz="2800">
              <a:solidFill>
                <a:schemeClr val="bg1"/>
              </a:solidFill>
            </a:endParaRPr>
          </a:p>
        </p:txBody>
      </p:sp>
      <p:sp>
        <p:nvSpPr>
          <p:cNvPr id="59" name="矩形 58">
            <a:extLst>
              <a:ext uri="{FF2B5EF4-FFF2-40B4-BE49-F238E27FC236}">
                <a16:creationId xmlns:a16="http://schemas.microsoft.com/office/drawing/2014/main" id="{5AA2C4CE-1521-CF4C-9CAB-12DE4B62CB81}"/>
              </a:ext>
            </a:extLst>
          </p:cNvPr>
          <p:cNvSpPr/>
          <p:nvPr/>
        </p:nvSpPr>
        <p:spPr>
          <a:xfrm>
            <a:off x="4716463" y="3557588"/>
            <a:ext cx="2339975" cy="647700"/>
          </a:xfrm>
          <a:prstGeom prst="rect">
            <a:avLst/>
          </a:prstGeom>
          <a:solidFill>
            <a:srgbClr val="3486C5"/>
          </a:solidFill>
          <a:ln>
            <a:solidFill>
              <a:schemeClr val="bg1">
                <a:lumMod val="95000"/>
              </a:schemeClr>
            </a:solid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5016" name="直接连接符 5129">
            <a:extLst>
              <a:ext uri="{FF2B5EF4-FFF2-40B4-BE49-F238E27FC236}">
                <a16:creationId xmlns:a16="http://schemas.microsoft.com/office/drawing/2014/main" id="{64DE7424-0DC8-464F-BC94-C08C227BCF3A}"/>
              </a:ext>
            </a:extLst>
          </p:cNvPr>
          <p:cNvSpPr>
            <a:spLocks noChangeShapeType="1"/>
          </p:cNvSpPr>
          <p:nvPr/>
        </p:nvSpPr>
        <p:spPr bwMode="auto">
          <a:xfrm flipH="1">
            <a:off x="5002213" y="3051175"/>
            <a:ext cx="1584325"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7" name="直接连接符 5129">
            <a:extLst>
              <a:ext uri="{FF2B5EF4-FFF2-40B4-BE49-F238E27FC236}">
                <a16:creationId xmlns:a16="http://schemas.microsoft.com/office/drawing/2014/main" id="{BD6A4382-58A2-4FC7-91E4-E7E0BC9DA9B6}"/>
              </a:ext>
            </a:extLst>
          </p:cNvPr>
          <p:cNvSpPr>
            <a:spLocks noChangeShapeType="1"/>
          </p:cNvSpPr>
          <p:nvPr/>
        </p:nvSpPr>
        <p:spPr bwMode="auto">
          <a:xfrm rot="5400000" flipH="1">
            <a:off x="5561012" y="3328988"/>
            <a:ext cx="468313" cy="1588"/>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18" name="文本框 5126">
            <a:hlinkClick r:id="rId9" action="ppaction://hlinksldjump"/>
            <a:extLst>
              <a:ext uri="{FF2B5EF4-FFF2-40B4-BE49-F238E27FC236}">
                <a16:creationId xmlns:a16="http://schemas.microsoft.com/office/drawing/2014/main" id="{DD4E3203-4B63-42E4-9FB9-9DD160DC9759}"/>
              </a:ext>
            </a:extLst>
          </p:cNvPr>
          <p:cNvSpPr txBox="1">
            <a:spLocks noChangeArrowheads="1"/>
          </p:cNvSpPr>
          <p:nvPr/>
        </p:nvSpPr>
        <p:spPr bwMode="auto">
          <a:xfrm>
            <a:off x="4859338" y="2636838"/>
            <a:ext cx="1800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a:solidFill>
                  <a:srgbClr val="D9D9D9"/>
                </a:solidFill>
              </a:rPr>
              <a:t>辅助存储设备</a:t>
            </a:r>
          </a:p>
        </p:txBody>
      </p:sp>
      <p:sp>
        <p:nvSpPr>
          <p:cNvPr id="85019" name="直接连接符 5129">
            <a:extLst>
              <a:ext uri="{FF2B5EF4-FFF2-40B4-BE49-F238E27FC236}">
                <a16:creationId xmlns:a16="http://schemas.microsoft.com/office/drawing/2014/main" id="{FE31B12F-F6B8-49C1-9A69-4EA21D084633}"/>
              </a:ext>
            </a:extLst>
          </p:cNvPr>
          <p:cNvSpPr>
            <a:spLocks noChangeShapeType="1"/>
          </p:cNvSpPr>
          <p:nvPr/>
        </p:nvSpPr>
        <p:spPr bwMode="auto">
          <a:xfrm>
            <a:off x="6938963" y="4508500"/>
            <a:ext cx="1954212" cy="0"/>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0" name="直接连接符 5129">
            <a:extLst>
              <a:ext uri="{FF2B5EF4-FFF2-40B4-BE49-F238E27FC236}">
                <a16:creationId xmlns:a16="http://schemas.microsoft.com/office/drawing/2014/main" id="{B658EE43-FCFB-4148-BAC6-19F5FD520692}"/>
              </a:ext>
            </a:extLst>
          </p:cNvPr>
          <p:cNvSpPr>
            <a:spLocks noChangeShapeType="1"/>
          </p:cNvSpPr>
          <p:nvPr/>
        </p:nvSpPr>
        <p:spPr bwMode="auto">
          <a:xfrm rot="-5400000">
            <a:off x="7723982" y="4345781"/>
            <a:ext cx="323850" cy="1587"/>
          </a:xfrm>
          <a:prstGeom prst="line">
            <a:avLst/>
          </a:prstGeom>
          <a:noFill/>
          <a:ln w="25400">
            <a:solidFill>
              <a:srgbClr val="00008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021" name="文本框 48">
            <a:extLst>
              <a:ext uri="{FF2B5EF4-FFF2-40B4-BE49-F238E27FC236}">
                <a16:creationId xmlns:a16="http://schemas.microsoft.com/office/drawing/2014/main" id="{0E0C837D-036E-447F-B388-A8E35295BE1C}"/>
              </a:ext>
            </a:extLst>
          </p:cNvPr>
          <p:cNvSpPr txBox="1">
            <a:spLocks noChangeArrowheads="1"/>
          </p:cNvSpPr>
          <p:nvPr/>
        </p:nvSpPr>
        <p:spPr bwMode="auto">
          <a:xfrm>
            <a:off x="5603875" y="3654425"/>
            <a:ext cx="38417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800">
                <a:solidFill>
                  <a:schemeClr val="bg1"/>
                </a:solidFill>
              </a:rPr>
              <a:t>4</a:t>
            </a:r>
            <a:endParaRPr lang="zh-CN" altLang="en-US" sz="2800">
              <a:solidFill>
                <a:schemeClr val="bg1"/>
              </a:solidFill>
            </a:endParaRPr>
          </a:p>
        </p:txBody>
      </p:sp>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46"/>
                    </p:tgtEl>
                  </p:cond>
                </p:stCondLst>
                <p:endSync evt="end" delay="0">
                  <p:rtn val="all"/>
                </p:endSync>
                <p:childTnLst>
                  <p:par>
                    <p:cTn id="3" fill="hold" nodeType="clickPar">
                      <p:stCondLst>
                        <p:cond delay="0"/>
                      </p:stCondLst>
                      <p:childTnLst>
                        <p:par>
                          <p:cTn id="4" fill="hold" nodeType="withGroup">
                            <p:stCondLst>
                              <p:cond delay="0"/>
                            </p:stCondLst>
                            <p:childTnLst>
                              <p:par>
                                <p:cTn id="5" presetID="3" presetClass="emph" presetSubtype="2" fill="hold" grpId="0" nodeType="withEffect">
                                  <p:stCondLst>
                                    <p:cond delay="0"/>
                                  </p:stCondLst>
                                  <p:childTnLst>
                                    <p:animClr clrSpc="rgb" dir="cw">
                                      <p:cBhvr override="childStyle">
                                        <p:cTn id="6" dur="10" fill="hold"/>
                                        <p:tgtEl>
                                          <p:spTgt spid="46"/>
                                        </p:tgtEl>
                                        <p:attrNameLst>
                                          <p:attrName>style.color</p:attrName>
                                        </p:attrNameLst>
                                      </p:cBhvr>
                                      <p:to>
                                        <a:srgbClr val="FFC000"/>
                                      </p:to>
                                    </p:animClr>
                                  </p:childTnLst>
                                </p:cTn>
                              </p:par>
                              <p:par>
                                <p:cTn id="7" presetID="22" presetClass="entr" presetSubtype="1" fill="hold" nodeType="withEffect">
                                  <p:stCondLst>
                                    <p:cond delay="0"/>
                                  </p:stCondLst>
                                  <p:childTnLst>
                                    <p:set>
                                      <p:cBhvr>
                                        <p:cTn id="8" dur="1" fill="hold">
                                          <p:stCondLst>
                                            <p:cond delay="0"/>
                                          </p:stCondLst>
                                        </p:cTn>
                                        <p:tgtEl>
                                          <p:spTgt spid="51"/>
                                        </p:tgtEl>
                                        <p:attrNameLst>
                                          <p:attrName>style.visibility</p:attrName>
                                        </p:attrNameLst>
                                      </p:cBhvr>
                                      <p:to>
                                        <p:strVal val="visible"/>
                                      </p:to>
                                    </p:set>
                                    <p:animEffect transition="in" filter="wipe(up)">
                                      <p:cBhvr>
                                        <p:cTn id="9" dur="500"/>
                                        <p:tgtEl>
                                          <p:spTgt spid="51"/>
                                        </p:tgtEl>
                                      </p:cBhvr>
                                    </p:animEffect>
                                  </p:childTnLst>
                                </p:cTn>
                              </p:par>
                            </p:childTnLst>
                          </p:cTn>
                        </p:par>
                      </p:childTnLst>
                    </p:cTn>
                  </p:par>
                </p:childTnLst>
              </p:cTn>
              <p:nextCondLst>
                <p:cond evt="onClick" delay="0">
                  <p:tgtEl>
                    <p:spTgt spid="46"/>
                  </p:tgtEl>
                </p:cond>
              </p:nextCondLst>
            </p:seq>
          </p:childTnLst>
        </p:cTn>
      </p:par>
    </p:tnLst>
    <p:bldLst>
      <p:bldP spid="4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72347EEA-EDDF-8A49-BD0E-BD3CFFF9C571}"/>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6018" name="文本框 5">
            <a:extLst>
              <a:ext uri="{FF2B5EF4-FFF2-40B4-BE49-F238E27FC236}">
                <a16:creationId xmlns:a16="http://schemas.microsoft.com/office/drawing/2014/main" id="{BDDD3A6D-C05C-429A-AE9B-D7825FDE0DC6}"/>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86019" name="矩形 6">
            <a:extLst>
              <a:ext uri="{FF2B5EF4-FFF2-40B4-BE49-F238E27FC236}">
                <a16:creationId xmlns:a16="http://schemas.microsoft.com/office/drawing/2014/main" id="{56139EFD-6766-4EEE-B19D-46916BCF154A}"/>
              </a:ext>
            </a:extLst>
          </p:cNvPr>
          <p:cNvSpPr>
            <a:spLocks noChangeArrowheads="1"/>
          </p:cNvSpPr>
          <p:nvPr/>
        </p:nvSpPr>
        <p:spPr bwMode="auto">
          <a:xfrm>
            <a:off x="468313" y="1906588"/>
            <a:ext cx="7343775"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318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fontAlgn="ctr" hangingPunct="1">
              <a:lnSpc>
                <a:spcPct val="150000"/>
              </a:lnSpc>
              <a:buFont typeface="Arial" panose="020B0604020202020204" pitchFamily="34" charset="0"/>
              <a:buNone/>
            </a:pP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人机交互</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可以说是</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VR</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系统的</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核心</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VR</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系统中人机交互的</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特点</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有：</a:t>
            </a:r>
          </a:p>
          <a:p>
            <a:pPr eaLnBrk="1" fontAlgn="ctr"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观察点</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是用户做观察的起点。</a:t>
            </a:r>
          </a:p>
          <a:p>
            <a:pPr eaLnBrk="1" fontAlgn="ctr"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导航</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是指用户改变观察点的能力。</a:t>
            </a:r>
          </a:p>
          <a:p>
            <a:pPr eaLnBrk="1" fontAlgn="ctr"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操作</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是指用户对其周围对象起作用的能力。</a:t>
            </a:r>
          </a:p>
          <a:p>
            <a:pPr eaLnBrk="1" fontAlgn="ctr"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临境</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是指用户身临其境的感觉，这在</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VR</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系统中越来越重要。</a:t>
            </a:r>
          </a:p>
        </p:txBody>
      </p:sp>
      <p:sp>
        <p:nvSpPr>
          <p:cNvPr id="86020" name="文本框 7">
            <a:extLst>
              <a:ext uri="{FF2B5EF4-FFF2-40B4-BE49-F238E27FC236}">
                <a16:creationId xmlns:a16="http://schemas.microsoft.com/office/drawing/2014/main" id="{46E1379C-D7CF-48B7-B984-593B9B79DB30}"/>
              </a:ext>
            </a:extLst>
          </p:cNvPr>
          <p:cNvSpPr txBox="1">
            <a:spLocks noChangeArrowheads="1"/>
          </p:cNvSpPr>
          <p:nvPr/>
        </p:nvSpPr>
        <p:spPr bwMode="auto">
          <a:xfrm>
            <a:off x="1331913" y="4365625"/>
            <a:ext cx="256857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latin typeface="微软雅黑" panose="020B0503020204020204" pitchFamily="34" charset="-122"/>
                <a:ea typeface="微软雅黑" panose="020B0503020204020204" pitchFamily="34" charset="-122"/>
              </a:rPr>
              <a:t>VR</a:t>
            </a:r>
            <a:r>
              <a:rPr lang="zh-CN" altLang="en-US" b="0">
                <a:latin typeface="微软雅黑" panose="020B0503020204020204" pitchFamily="34" charset="-122"/>
                <a:ea typeface="微软雅黑" panose="020B0503020204020204" pitchFamily="34" charset="-122"/>
              </a:rPr>
              <a:t>系统的</a:t>
            </a:r>
            <a:r>
              <a:rPr lang="zh-CN" altLang="en-US" b="0">
                <a:solidFill>
                  <a:srgbClr val="C00000"/>
                </a:solidFill>
                <a:latin typeface="微软雅黑" panose="020B0503020204020204" pitchFamily="34" charset="-122"/>
                <a:ea typeface="微软雅黑" panose="020B0503020204020204" pitchFamily="34" charset="-122"/>
              </a:rPr>
              <a:t>基本特征</a:t>
            </a:r>
            <a:r>
              <a:rPr lang="zh-CN" altLang="en-US" b="0">
                <a:latin typeface="微软雅黑" panose="020B0503020204020204" pitchFamily="34" charset="-122"/>
                <a:ea typeface="微软雅黑" panose="020B0503020204020204" pitchFamily="34" charset="-122"/>
              </a:rPr>
              <a:t>有：</a:t>
            </a:r>
            <a:endParaRPr lang="en-US" altLang="zh-CN" b="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en-US" altLang="zh-CN" b="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fr-FR" b="0">
                <a:latin typeface="微软雅黑" panose="020B0503020204020204" pitchFamily="34" charset="-122"/>
                <a:ea typeface="微软雅黑" panose="020B0503020204020204" pitchFamily="34" charset="-122"/>
              </a:rPr>
              <a:t>（</a:t>
            </a:r>
            <a:r>
              <a:rPr lang="fr-FR" altLang="zh-CN" b="0">
                <a:latin typeface="微软雅黑" panose="020B0503020204020204" pitchFamily="34" charset="-122"/>
                <a:ea typeface="微软雅黑" panose="020B0503020204020204" pitchFamily="34" charset="-122"/>
              </a:rPr>
              <a:t>1</a:t>
            </a:r>
            <a:r>
              <a:rPr lang="zh-CN" altLang="fr-FR" b="0">
                <a:latin typeface="微软雅黑" panose="020B0503020204020204" pitchFamily="34" charset="-122"/>
                <a:ea typeface="微软雅黑" panose="020B0503020204020204" pitchFamily="34" charset="-122"/>
              </a:rPr>
              <a:t>）构想性</a:t>
            </a:r>
            <a:endParaRPr lang="en-US" altLang="zh-CN" b="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a:t>
            </a:r>
            <a:r>
              <a:rPr lang="en-US" altLang="zh-CN" b="0">
                <a:latin typeface="微软雅黑" panose="020B0503020204020204" pitchFamily="34" charset="-122"/>
                <a:ea typeface="微软雅黑" panose="020B0503020204020204" pitchFamily="34" charset="-122"/>
              </a:rPr>
              <a:t>2</a:t>
            </a:r>
            <a:r>
              <a:rPr lang="zh-CN" altLang="en-US" b="0">
                <a:latin typeface="微软雅黑" panose="020B0503020204020204" pitchFamily="34" charset="-122"/>
                <a:ea typeface="微软雅黑" panose="020B0503020204020204" pitchFamily="34" charset="-122"/>
              </a:rPr>
              <a:t>）沉浸感</a:t>
            </a:r>
            <a:endParaRPr lang="en-US" altLang="zh-CN" b="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r>
              <a:rPr lang="zh-CN" altLang="fr-FR" b="0">
                <a:latin typeface="微软雅黑" panose="020B0503020204020204" pitchFamily="34" charset="-122"/>
                <a:ea typeface="微软雅黑" panose="020B0503020204020204" pitchFamily="34" charset="-122"/>
              </a:rPr>
              <a:t>（</a:t>
            </a:r>
            <a:r>
              <a:rPr lang="fr-FR" altLang="zh-CN" b="0">
                <a:latin typeface="微软雅黑" panose="020B0503020204020204" pitchFamily="34" charset="-122"/>
                <a:ea typeface="微软雅黑" panose="020B0503020204020204" pitchFamily="34" charset="-122"/>
              </a:rPr>
              <a:t>3</a:t>
            </a:r>
            <a:r>
              <a:rPr lang="zh-CN" altLang="fr-FR" b="0">
                <a:latin typeface="微软雅黑" panose="020B0503020204020204" pitchFamily="34" charset="-122"/>
                <a:ea typeface="微软雅黑" panose="020B0503020204020204" pitchFamily="34" charset="-122"/>
              </a:rPr>
              <a:t>）交互性</a:t>
            </a:r>
            <a:endParaRPr lang="zh-CN" altLang="en-US" b="0">
              <a:latin typeface="微软雅黑" panose="020B0503020204020204" pitchFamily="34" charset="-122"/>
              <a:ea typeface="微软雅黑" panose="020B0503020204020204" pitchFamily="34" charset="-122"/>
            </a:endParaRPr>
          </a:p>
          <a:p>
            <a:pPr eaLnBrk="1" hangingPunct="1">
              <a:buFont typeface="Arial" panose="020B0604020202020204" pitchFamily="34" charset="0"/>
              <a:buNone/>
            </a:pPr>
            <a:endParaRPr lang="zh-CN" altLang="en-US" b="0">
              <a:latin typeface="微软雅黑" panose="020B0503020204020204" pitchFamily="34" charset="-122"/>
              <a:ea typeface="微软雅黑" panose="020B0503020204020204" pitchFamily="34" charset="-122"/>
            </a:endParaRPr>
          </a:p>
        </p:txBody>
      </p:sp>
      <p:grpSp>
        <p:nvGrpSpPr>
          <p:cNvPr id="86021" name="组合 8">
            <a:extLst>
              <a:ext uri="{FF2B5EF4-FFF2-40B4-BE49-F238E27FC236}">
                <a16:creationId xmlns:a16="http://schemas.microsoft.com/office/drawing/2014/main" id="{0F82FE5D-B55C-4F0B-8502-B9835F890ED5}"/>
              </a:ext>
            </a:extLst>
          </p:cNvPr>
          <p:cNvGrpSpPr>
            <a:grpSpLocks/>
          </p:cNvGrpSpPr>
          <p:nvPr/>
        </p:nvGrpSpPr>
        <p:grpSpPr bwMode="auto">
          <a:xfrm>
            <a:off x="8526463" y="3552825"/>
            <a:ext cx="504825" cy="504825"/>
            <a:chOff x="8521417" y="2709863"/>
            <a:chExt cx="504056" cy="504056"/>
          </a:xfrm>
        </p:grpSpPr>
        <p:sp>
          <p:nvSpPr>
            <p:cNvPr id="15" name="椭圆 14">
              <a:extLst>
                <a:ext uri="{FF2B5EF4-FFF2-40B4-BE49-F238E27FC236}">
                  <a16:creationId xmlns:a16="http://schemas.microsoft.com/office/drawing/2014/main" id="{D447EE11-8980-B548-8E8E-C293CB75F7C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椭圆 15">
              <a:extLst>
                <a:ext uri="{FF2B5EF4-FFF2-40B4-BE49-F238E27FC236}">
                  <a16:creationId xmlns:a16="http://schemas.microsoft.com/office/drawing/2014/main" id="{49E574C3-DF88-9549-8AB0-C6862FEB428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上箭头 5155">
              <a:hlinkClick r:id="rId2" action="ppaction://hlinksldjump" tooltip="下一个知识点"/>
              <a:extLst>
                <a:ext uri="{FF2B5EF4-FFF2-40B4-BE49-F238E27FC236}">
                  <a16:creationId xmlns:a16="http://schemas.microsoft.com/office/drawing/2014/main" id="{C9F92317-954D-F145-9951-5098FB0E989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6022" name="组合 23">
            <a:extLst>
              <a:ext uri="{FF2B5EF4-FFF2-40B4-BE49-F238E27FC236}">
                <a16:creationId xmlns:a16="http://schemas.microsoft.com/office/drawing/2014/main" id="{33E415E1-4374-4227-8332-FCC6B0AD49F1}"/>
              </a:ext>
            </a:extLst>
          </p:cNvPr>
          <p:cNvGrpSpPr>
            <a:grpSpLocks/>
          </p:cNvGrpSpPr>
          <p:nvPr/>
        </p:nvGrpSpPr>
        <p:grpSpPr bwMode="auto">
          <a:xfrm>
            <a:off x="8526463" y="4364038"/>
            <a:ext cx="504825" cy="504825"/>
            <a:chOff x="8432678" y="1661126"/>
            <a:chExt cx="504056" cy="504056"/>
          </a:xfrm>
        </p:grpSpPr>
        <p:sp>
          <p:nvSpPr>
            <p:cNvPr id="19" name="椭圆 18">
              <a:extLst>
                <a:ext uri="{FF2B5EF4-FFF2-40B4-BE49-F238E27FC236}">
                  <a16:creationId xmlns:a16="http://schemas.microsoft.com/office/drawing/2014/main" id="{F7A563A7-DD12-9942-B345-3D1B90BBD37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上箭头 5155">
              <a:hlinkClick r:id="rId3" action="ppaction://hlinksldjump" tooltip="返回知识点目录"/>
              <a:extLst>
                <a:ext uri="{FF2B5EF4-FFF2-40B4-BE49-F238E27FC236}">
                  <a16:creationId xmlns:a16="http://schemas.microsoft.com/office/drawing/2014/main" id="{B17B7AF4-8DAC-0A4E-9A9E-713CE048C37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1" name="椭圆 20">
              <a:extLst>
                <a:ext uri="{FF2B5EF4-FFF2-40B4-BE49-F238E27FC236}">
                  <a16:creationId xmlns:a16="http://schemas.microsoft.com/office/drawing/2014/main" id="{89059580-112C-2240-ADA5-AAF66C0E836B}"/>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6023" name="组合 14">
            <a:extLst>
              <a:ext uri="{FF2B5EF4-FFF2-40B4-BE49-F238E27FC236}">
                <a16:creationId xmlns:a16="http://schemas.microsoft.com/office/drawing/2014/main" id="{2A2A1503-1939-4D2E-A14D-BB1804020401}"/>
              </a:ext>
            </a:extLst>
          </p:cNvPr>
          <p:cNvGrpSpPr>
            <a:grpSpLocks/>
          </p:cNvGrpSpPr>
          <p:nvPr/>
        </p:nvGrpSpPr>
        <p:grpSpPr bwMode="auto">
          <a:xfrm>
            <a:off x="8526463" y="2741613"/>
            <a:ext cx="504825" cy="504825"/>
            <a:chOff x="8532440" y="3501008"/>
            <a:chExt cx="504056" cy="504056"/>
          </a:xfrm>
        </p:grpSpPr>
        <p:grpSp>
          <p:nvGrpSpPr>
            <p:cNvPr id="86025" name="组合 15">
              <a:extLst>
                <a:ext uri="{FF2B5EF4-FFF2-40B4-BE49-F238E27FC236}">
                  <a16:creationId xmlns:a16="http://schemas.microsoft.com/office/drawing/2014/main" id="{A56810DC-A743-473B-9650-04B06803A3A9}"/>
                </a:ext>
              </a:extLst>
            </p:cNvPr>
            <p:cNvGrpSpPr>
              <a:grpSpLocks/>
            </p:cNvGrpSpPr>
            <p:nvPr/>
          </p:nvGrpSpPr>
          <p:grpSpPr bwMode="auto">
            <a:xfrm>
              <a:off x="8532440" y="3501008"/>
              <a:ext cx="504056" cy="504056"/>
              <a:chOff x="8532440" y="3501008"/>
              <a:chExt cx="504056" cy="504056"/>
            </a:xfrm>
          </p:grpSpPr>
          <p:sp>
            <p:nvSpPr>
              <p:cNvPr id="25" name="椭圆 24">
                <a:extLst>
                  <a:ext uri="{FF2B5EF4-FFF2-40B4-BE49-F238E27FC236}">
                    <a16:creationId xmlns:a16="http://schemas.microsoft.com/office/drawing/2014/main" id="{C0278F60-6E37-BA4B-BBDA-DA282A73B46E}"/>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6" name="上箭头 5155">
                <a:hlinkClick r:id="rId4" action="ppaction://hlinksldjump" tooltip="上一个知识点"/>
                <a:extLst>
                  <a:ext uri="{FF2B5EF4-FFF2-40B4-BE49-F238E27FC236}">
                    <a16:creationId xmlns:a16="http://schemas.microsoft.com/office/drawing/2014/main" id="{4BD0784E-B8AB-C447-8C8D-0146E0EA82BF}"/>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4" name="椭圆 23">
              <a:extLst>
                <a:ext uri="{FF2B5EF4-FFF2-40B4-BE49-F238E27FC236}">
                  <a16:creationId xmlns:a16="http://schemas.microsoft.com/office/drawing/2014/main" id="{AA29F7B1-439D-FE44-A432-2BD686724597}"/>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86024" name="文本框 1">
            <a:extLst>
              <a:ext uri="{FF2B5EF4-FFF2-40B4-BE49-F238E27FC236}">
                <a16:creationId xmlns:a16="http://schemas.microsoft.com/office/drawing/2014/main" id="{77EEDB80-9D01-4C72-9B6E-55A5B79CFF1D}"/>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矩形 5">
            <a:extLst>
              <a:ext uri="{FF2B5EF4-FFF2-40B4-BE49-F238E27FC236}">
                <a16:creationId xmlns:a16="http://schemas.microsoft.com/office/drawing/2014/main" id="{B911D353-7EBD-4698-B0AB-46A77CAE4C18}"/>
              </a:ext>
            </a:extLst>
          </p:cNvPr>
          <p:cNvSpPr>
            <a:spLocks noChangeArrowheads="1"/>
          </p:cNvSpPr>
          <p:nvPr/>
        </p:nvSpPr>
        <p:spPr bwMode="auto">
          <a:xfrm>
            <a:off x="693738" y="1954213"/>
            <a:ext cx="457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fontAlgn="ctr"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虚拟现实交互的</a:t>
            </a:r>
            <a:r>
              <a:rPr lang="zh-CN" altLang="en-US" b="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新技术</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主要包括以下六种：</a:t>
            </a:r>
          </a:p>
        </p:txBody>
      </p:sp>
      <p:sp>
        <p:nvSpPr>
          <p:cNvPr id="87042" name="矩形 6">
            <a:extLst>
              <a:ext uri="{FF2B5EF4-FFF2-40B4-BE49-F238E27FC236}">
                <a16:creationId xmlns:a16="http://schemas.microsoft.com/office/drawing/2014/main" id="{194F004D-FBCC-49DC-AE95-8312FC2CF952}"/>
              </a:ext>
            </a:extLst>
          </p:cNvPr>
          <p:cNvSpPr>
            <a:spLocks noChangeArrowheads="1"/>
          </p:cNvSpPr>
          <p:nvPr/>
        </p:nvSpPr>
        <p:spPr bwMode="auto">
          <a:xfrm>
            <a:off x="971550" y="2533650"/>
            <a:ext cx="5256213"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）支持情感交互的情感计算。</a:t>
            </a:r>
            <a:endParaRPr lang="en-US" altLang="zh-CN" b="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）支持可穿戴交互的穿戴计算。</a:t>
            </a:r>
            <a:endParaRPr lang="en-US" altLang="zh-CN" b="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）支持人脑交互的脑计算。</a:t>
            </a:r>
            <a:endParaRPr lang="en-US" altLang="zh-CN" b="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）体感系统</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Kinect</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b="0">
              <a:latin typeface="微软雅黑" panose="020B0503020204020204" pitchFamily="34" charset="-122"/>
              <a:ea typeface="微软雅黑" panose="020B0503020204020204" pitchFamily="34" charset="-122"/>
              <a:cs typeface="Times New Roman" panose="02020603050405020304" pitchFamily="18" charset="0"/>
            </a:endParaRPr>
          </a:p>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）远程触摸和操纵实物。</a:t>
            </a:r>
          </a:p>
          <a:p>
            <a:pPr algn="just" eaLnBrk="1" hangingPunct="1">
              <a:lnSpc>
                <a:spcPct val="150000"/>
              </a:lnSpc>
              <a:buFont typeface="Arial" panose="020B0604020202020204" pitchFamily="34" charset="0"/>
              <a:buNone/>
            </a:pPr>
            <a:r>
              <a:rPr lang="zh-CN" altLang="en-US" b="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b="0">
                <a:latin typeface="微软雅黑" panose="020B0503020204020204" pitchFamily="34" charset="-122"/>
                <a:ea typeface="微软雅黑" panose="020B0503020204020204" pitchFamily="34" charset="-122"/>
                <a:cs typeface="Times New Roman" panose="02020603050405020304" pitchFamily="18" charset="0"/>
              </a:rPr>
              <a:t>）下一代显示屏技术。</a:t>
            </a:r>
          </a:p>
        </p:txBody>
      </p:sp>
      <p:grpSp>
        <p:nvGrpSpPr>
          <p:cNvPr id="87043" name="组合 8">
            <a:extLst>
              <a:ext uri="{FF2B5EF4-FFF2-40B4-BE49-F238E27FC236}">
                <a16:creationId xmlns:a16="http://schemas.microsoft.com/office/drawing/2014/main" id="{5ECF9EE2-5175-4D0A-AA61-9AF3F495CF68}"/>
              </a:ext>
            </a:extLst>
          </p:cNvPr>
          <p:cNvGrpSpPr>
            <a:grpSpLocks/>
          </p:cNvGrpSpPr>
          <p:nvPr/>
        </p:nvGrpSpPr>
        <p:grpSpPr bwMode="auto">
          <a:xfrm>
            <a:off x="8526463" y="3552825"/>
            <a:ext cx="504825" cy="504825"/>
            <a:chOff x="8521417" y="2709863"/>
            <a:chExt cx="504056" cy="504056"/>
          </a:xfrm>
        </p:grpSpPr>
        <p:sp>
          <p:nvSpPr>
            <p:cNvPr id="26" name="椭圆 25">
              <a:extLst>
                <a:ext uri="{FF2B5EF4-FFF2-40B4-BE49-F238E27FC236}">
                  <a16:creationId xmlns:a16="http://schemas.microsoft.com/office/drawing/2014/main" id="{55F42F5E-C653-4648-A394-D4EFC46F24D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D058DAA5-4B01-414F-B286-C95690CA05B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2" action="ppaction://hlinksldjump" tooltip="下一个知识点"/>
              <a:extLst>
                <a:ext uri="{FF2B5EF4-FFF2-40B4-BE49-F238E27FC236}">
                  <a16:creationId xmlns:a16="http://schemas.microsoft.com/office/drawing/2014/main" id="{43E53560-70B9-E840-9FCA-D5D29F5BE0B0}"/>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7044" name="组合 23">
            <a:extLst>
              <a:ext uri="{FF2B5EF4-FFF2-40B4-BE49-F238E27FC236}">
                <a16:creationId xmlns:a16="http://schemas.microsoft.com/office/drawing/2014/main" id="{B31F15AA-B0F4-4B9A-813B-851022191018}"/>
              </a:ext>
            </a:extLst>
          </p:cNvPr>
          <p:cNvGrpSpPr>
            <a:grpSpLocks/>
          </p:cNvGrpSpPr>
          <p:nvPr/>
        </p:nvGrpSpPr>
        <p:grpSpPr bwMode="auto">
          <a:xfrm>
            <a:off x="8526463" y="4364038"/>
            <a:ext cx="504825" cy="504825"/>
            <a:chOff x="8432678" y="1661126"/>
            <a:chExt cx="504056" cy="504056"/>
          </a:xfrm>
        </p:grpSpPr>
        <p:sp>
          <p:nvSpPr>
            <p:cNvPr id="30" name="椭圆 29">
              <a:extLst>
                <a:ext uri="{FF2B5EF4-FFF2-40B4-BE49-F238E27FC236}">
                  <a16:creationId xmlns:a16="http://schemas.microsoft.com/office/drawing/2014/main" id="{925BA7B1-E818-7A43-B5C2-94D1BC561B9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1" name="上箭头 5155">
              <a:hlinkClick r:id="rId3" action="ppaction://hlinksldjump" tooltip="返回知识点目录"/>
              <a:extLst>
                <a:ext uri="{FF2B5EF4-FFF2-40B4-BE49-F238E27FC236}">
                  <a16:creationId xmlns:a16="http://schemas.microsoft.com/office/drawing/2014/main" id="{2D7E1EA3-8906-5049-A247-E3A55E1976F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2" name="椭圆 31">
              <a:extLst>
                <a:ext uri="{FF2B5EF4-FFF2-40B4-BE49-F238E27FC236}">
                  <a16:creationId xmlns:a16="http://schemas.microsoft.com/office/drawing/2014/main" id="{A33523DE-F0C5-1842-9EE6-E3EDFD241F2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7045" name="组合 14">
            <a:extLst>
              <a:ext uri="{FF2B5EF4-FFF2-40B4-BE49-F238E27FC236}">
                <a16:creationId xmlns:a16="http://schemas.microsoft.com/office/drawing/2014/main" id="{866FF423-0CAD-4E7B-AD21-D309FF1A371E}"/>
              </a:ext>
            </a:extLst>
          </p:cNvPr>
          <p:cNvGrpSpPr>
            <a:grpSpLocks/>
          </p:cNvGrpSpPr>
          <p:nvPr/>
        </p:nvGrpSpPr>
        <p:grpSpPr bwMode="auto">
          <a:xfrm>
            <a:off x="8526463" y="2741613"/>
            <a:ext cx="504825" cy="504825"/>
            <a:chOff x="8532440" y="3501008"/>
            <a:chExt cx="504056" cy="504056"/>
          </a:xfrm>
        </p:grpSpPr>
        <p:grpSp>
          <p:nvGrpSpPr>
            <p:cNvPr id="87049" name="组合 15">
              <a:extLst>
                <a:ext uri="{FF2B5EF4-FFF2-40B4-BE49-F238E27FC236}">
                  <a16:creationId xmlns:a16="http://schemas.microsoft.com/office/drawing/2014/main" id="{2DE031DB-62F0-47C6-884D-A926F061B259}"/>
                </a:ext>
              </a:extLst>
            </p:cNvPr>
            <p:cNvGrpSpPr>
              <a:grpSpLocks/>
            </p:cNvGrpSpPr>
            <p:nvPr/>
          </p:nvGrpSpPr>
          <p:grpSpPr bwMode="auto">
            <a:xfrm>
              <a:off x="8532440" y="3501008"/>
              <a:ext cx="504056" cy="504056"/>
              <a:chOff x="8532440" y="3501008"/>
              <a:chExt cx="504056" cy="504056"/>
            </a:xfrm>
          </p:grpSpPr>
          <p:sp>
            <p:nvSpPr>
              <p:cNvPr id="36" name="椭圆 35">
                <a:extLst>
                  <a:ext uri="{FF2B5EF4-FFF2-40B4-BE49-F238E27FC236}">
                    <a16:creationId xmlns:a16="http://schemas.microsoft.com/office/drawing/2014/main" id="{64A21FE1-9BE0-494D-B466-384468C632DB}"/>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7" name="上箭头 5155">
                <a:hlinkClick r:id="rId4" action="ppaction://hlinksldjump" tooltip="上一个知识点"/>
                <a:extLst>
                  <a:ext uri="{FF2B5EF4-FFF2-40B4-BE49-F238E27FC236}">
                    <a16:creationId xmlns:a16="http://schemas.microsoft.com/office/drawing/2014/main" id="{6F9BA063-B122-E74D-9904-33997E5CFD5A}"/>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5" name="椭圆 34">
              <a:extLst>
                <a:ext uri="{FF2B5EF4-FFF2-40B4-BE49-F238E27FC236}">
                  <a16:creationId xmlns:a16="http://schemas.microsoft.com/office/drawing/2014/main" id="{D5CA6C63-05A6-A34F-AD75-56A61F18D3D6}"/>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0" name="圆角矩形 19">
            <a:extLst>
              <a:ext uri="{FF2B5EF4-FFF2-40B4-BE49-F238E27FC236}">
                <a16:creationId xmlns:a16="http://schemas.microsoft.com/office/drawing/2014/main" id="{27C25D11-30E4-704A-A97B-60B30DDB8479}"/>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7047" name="文本框 5">
            <a:extLst>
              <a:ext uri="{FF2B5EF4-FFF2-40B4-BE49-F238E27FC236}">
                <a16:creationId xmlns:a16="http://schemas.microsoft.com/office/drawing/2014/main" id="{E73EA901-52A9-4A12-A881-A36947E4BC61}"/>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87048" name="文本框 1">
            <a:extLst>
              <a:ext uri="{FF2B5EF4-FFF2-40B4-BE49-F238E27FC236}">
                <a16:creationId xmlns:a16="http://schemas.microsoft.com/office/drawing/2014/main" id="{0D06A164-820E-4626-BB5C-5B525DCF418B}"/>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圆角矩形 29">
            <a:extLst>
              <a:ext uri="{FF2B5EF4-FFF2-40B4-BE49-F238E27FC236}">
                <a16:creationId xmlns:a16="http://schemas.microsoft.com/office/drawing/2014/main" id="{A05B97D3-6E8D-5343-84A6-768743C69486}"/>
              </a:ext>
            </a:extLst>
          </p:cNvPr>
          <p:cNvSpPr/>
          <p:nvPr/>
        </p:nvSpPr>
        <p:spPr bwMode="auto">
          <a:xfrm>
            <a:off x="612915" y="1812731"/>
            <a:ext cx="2550828" cy="464141"/>
          </a:xfrm>
          <a:prstGeom prst="roundRect">
            <a:avLst/>
          </a:prstGeom>
          <a:solidFill>
            <a:srgbClr val="FFC000"/>
          </a:solidFill>
          <a:ln w="28575" cap="flat" cmpd="sng" algn="ctr">
            <a:noFill/>
            <a:prstDash val="sysDot"/>
          </a:ln>
          <a:effectLst>
            <a:outerShdw blurRad="50800" dist="38100" algn="l" rotWithShape="0">
              <a:prstClr val="black">
                <a:alpha val="40000"/>
              </a:prstClr>
            </a:outerShdw>
          </a:effectLst>
          <a:scene3d>
            <a:camera prst="orthographicFront"/>
            <a:lightRig rig="threePt" dir="t"/>
          </a:scene3d>
          <a:sp3d/>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2000" b="0" dirty="0">
              <a:solidFill>
                <a:prstClr val="black"/>
              </a:solidFill>
              <a:latin typeface="Calibri"/>
              <a:ea typeface="方正行黑简体" panose="02000000000000000000" pitchFamily="2" charset="-122"/>
            </a:endParaRPr>
          </a:p>
        </p:txBody>
      </p:sp>
      <p:sp>
        <p:nvSpPr>
          <p:cNvPr id="5" name="文本框 9229">
            <a:extLst>
              <a:ext uri="{FF2B5EF4-FFF2-40B4-BE49-F238E27FC236}">
                <a16:creationId xmlns:a16="http://schemas.microsoft.com/office/drawing/2014/main" id="{0E5F6179-5F0E-44A3-A645-44A777FC51A6}"/>
              </a:ext>
            </a:extLst>
          </p:cNvPr>
          <p:cNvSpPr txBox="1">
            <a:spLocks noChangeArrowheads="1"/>
          </p:cNvSpPr>
          <p:nvPr/>
        </p:nvSpPr>
        <p:spPr bwMode="auto">
          <a:xfrm>
            <a:off x="1404938" y="3155950"/>
            <a:ext cx="122396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CPU</a:t>
            </a:r>
          </a:p>
        </p:txBody>
      </p:sp>
      <p:sp>
        <p:nvSpPr>
          <p:cNvPr id="6" name="文本框 9230">
            <a:extLst>
              <a:ext uri="{FF2B5EF4-FFF2-40B4-BE49-F238E27FC236}">
                <a16:creationId xmlns:a16="http://schemas.microsoft.com/office/drawing/2014/main" id="{254416AC-335C-4F55-9937-AF15F238C305}"/>
              </a:ext>
            </a:extLst>
          </p:cNvPr>
          <p:cNvSpPr txBox="1">
            <a:spLocks noChangeArrowheads="1"/>
          </p:cNvSpPr>
          <p:nvPr/>
        </p:nvSpPr>
        <p:spPr bwMode="auto">
          <a:xfrm>
            <a:off x="1404938" y="4002088"/>
            <a:ext cx="1293812"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t>系统总线</a:t>
            </a:r>
          </a:p>
        </p:txBody>
      </p:sp>
      <p:sp>
        <p:nvSpPr>
          <p:cNvPr id="7" name="文本框 9231">
            <a:extLst>
              <a:ext uri="{FF2B5EF4-FFF2-40B4-BE49-F238E27FC236}">
                <a16:creationId xmlns:a16="http://schemas.microsoft.com/office/drawing/2014/main" id="{A09520A9-1CAC-4820-8432-0283824AF421}"/>
              </a:ext>
            </a:extLst>
          </p:cNvPr>
          <p:cNvSpPr txBox="1">
            <a:spLocks noChangeArrowheads="1"/>
          </p:cNvSpPr>
          <p:nvPr/>
        </p:nvSpPr>
        <p:spPr bwMode="auto">
          <a:xfrm>
            <a:off x="1404938" y="4846638"/>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内存</a:t>
            </a:r>
          </a:p>
        </p:txBody>
      </p:sp>
      <p:sp>
        <p:nvSpPr>
          <p:cNvPr id="8" name="文本框 9232">
            <a:extLst>
              <a:ext uri="{FF2B5EF4-FFF2-40B4-BE49-F238E27FC236}">
                <a16:creationId xmlns:a16="http://schemas.microsoft.com/office/drawing/2014/main" id="{5EC2AAA7-92B9-4BE8-8FCA-AF6081760F1D}"/>
              </a:ext>
            </a:extLst>
          </p:cNvPr>
          <p:cNvSpPr txBox="1">
            <a:spLocks noChangeArrowheads="1"/>
          </p:cNvSpPr>
          <p:nvPr/>
        </p:nvSpPr>
        <p:spPr bwMode="auto">
          <a:xfrm>
            <a:off x="1404938" y="5692775"/>
            <a:ext cx="1295400" cy="434975"/>
          </a:xfrm>
          <a:prstGeom prst="rect">
            <a:avLst/>
          </a:prstGeom>
          <a:noFill/>
          <a:ln w="38100" cap="rnd">
            <a:solidFill>
              <a:srgbClr val="3366FF"/>
            </a:solidFill>
            <a:prstDash val="sysDot"/>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b="0"/>
              <a:t>主板</a:t>
            </a:r>
          </a:p>
        </p:txBody>
      </p:sp>
      <p:sp>
        <p:nvSpPr>
          <p:cNvPr id="19464" name="文本框 9233">
            <a:extLst>
              <a:ext uri="{FF2B5EF4-FFF2-40B4-BE49-F238E27FC236}">
                <a16:creationId xmlns:a16="http://schemas.microsoft.com/office/drawing/2014/main" id="{E3ADC220-22DC-4EEE-BFFE-30E24F58AB13}"/>
              </a:ext>
            </a:extLst>
          </p:cNvPr>
          <p:cNvSpPr txBox="1">
            <a:spLocks noChangeArrowheads="1"/>
          </p:cNvSpPr>
          <p:nvPr/>
        </p:nvSpPr>
        <p:spPr bwMode="auto">
          <a:xfrm>
            <a:off x="517525" y="2492375"/>
            <a:ext cx="1512888"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sz="2000" b="0">
                <a:ea typeface="华文新魏" panose="02010800040101010101" pitchFamily="2" charset="-122"/>
              </a:rPr>
              <a:t>关键部件：</a:t>
            </a:r>
          </a:p>
        </p:txBody>
      </p:sp>
      <p:pic>
        <p:nvPicPr>
          <p:cNvPr id="13" name="图片 9236" descr="内存">
            <a:extLst>
              <a:ext uri="{FF2B5EF4-FFF2-40B4-BE49-F238E27FC236}">
                <a16:creationId xmlns:a16="http://schemas.microsoft.com/office/drawing/2014/main" id="{B1A1E639-CCAA-4259-A217-209601CD2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7904" y="2778919"/>
            <a:ext cx="4368800"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9" name="组合 8">
            <a:extLst>
              <a:ext uri="{FF2B5EF4-FFF2-40B4-BE49-F238E27FC236}">
                <a16:creationId xmlns:a16="http://schemas.microsoft.com/office/drawing/2014/main" id="{58F363C1-DB1B-4345-B884-691DE49E9A10}"/>
              </a:ext>
            </a:extLst>
          </p:cNvPr>
          <p:cNvGrpSpPr>
            <a:grpSpLocks/>
          </p:cNvGrpSpPr>
          <p:nvPr/>
        </p:nvGrpSpPr>
        <p:grpSpPr bwMode="auto">
          <a:xfrm>
            <a:off x="8526463" y="3552825"/>
            <a:ext cx="504825" cy="504825"/>
            <a:chOff x="8521417" y="2709863"/>
            <a:chExt cx="504056" cy="504056"/>
          </a:xfrm>
        </p:grpSpPr>
        <p:sp>
          <p:nvSpPr>
            <p:cNvPr id="18" name="椭圆 17">
              <a:extLst>
                <a:ext uri="{FF2B5EF4-FFF2-40B4-BE49-F238E27FC236}">
                  <a16:creationId xmlns:a16="http://schemas.microsoft.com/office/drawing/2014/main" id="{107AAC1B-779B-CF4E-B4EB-AF695B1FAA6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A4E954B1-E552-FB41-B43A-E0AD2CB7FBC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3" action="ppaction://hlinksldjump" tooltip="下一个知识点"/>
              <a:extLst>
                <a:ext uri="{FF2B5EF4-FFF2-40B4-BE49-F238E27FC236}">
                  <a16:creationId xmlns:a16="http://schemas.microsoft.com/office/drawing/2014/main" id="{57951135-BE4A-B542-88BA-8BAC30547E5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19470" name="组合 23">
            <a:extLst>
              <a:ext uri="{FF2B5EF4-FFF2-40B4-BE49-F238E27FC236}">
                <a16:creationId xmlns:a16="http://schemas.microsoft.com/office/drawing/2014/main" id="{45B82DB0-D9E1-4ADC-8900-282A6063DF7E}"/>
              </a:ext>
            </a:extLst>
          </p:cNvPr>
          <p:cNvGrpSpPr>
            <a:grpSpLocks/>
          </p:cNvGrpSpPr>
          <p:nvPr/>
        </p:nvGrpSpPr>
        <p:grpSpPr bwMode="auto">
          <a:xfrm>
            <a:off x="8526463" y="4364038"/>
            <a:ext cx="504825" cy="504825"/>
            <a:chOff x="8432678" y="1661126"/>
            <a:chExt cx="504056" cy="504056"/>
          </a:xfrm>
        </p:grpSpPr>
        <p:sp>
          <p:nvSpPr>
            <p:cNvPr id="22" name="椭圆 21">
              <a:extLst>
                <a:ext uri="{FF2B5EF4-FFF2-40B4-BE49-F238E27FC236}">
                  <a16:creationId xmlns:a16="http://schemas.microsoft.com/office/drawing/2014/main" id="{56EE9ADD-EB6E-504B-8AFF-99FEB2BB9A4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3" name="上箭头 5155">
              <a:hlinkClick r:id="rId4" action="ppaction://hlinksldjump" tooltip="返回知识点目录"/>
              <a:extLst>
                <a:ext uri="{FF2B5EF4-FFF2-40B4-BE49-F238E27FC236}">
                  <a16:creationId xmlns:a16="http://schemas.microsoft.com/office/drawing/2014/main" id="{FA2FD151-916E-1E41-8983-669DB463B87C}"/>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4" name="椭圆 23">
              <a:extLst>
                <a:ext uri="{FF2B5EF4-FFF2-40B4-BE49-F238E27FC236}">
                  <a16:creationId xmlns:a16="http://schemas.microsoft.com/office/drawing/2014/main" id="{A6F8483B-FA1A-2A47-A411-324126540C0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19471" name="组合 14">
            <a:extLst>
              <a:ext uri="{FF2B5EF4-FFF2-40B4-BE49-F238E27FC236}">
                <a16:creationId xmlns:a16="http://schemas.microsoft.com/office/drawing/2014/main" id="{9253FC7D-38AE-41BE-9339-EC3CAC4C17AE}"/>
              </a:ext>
            </a:extLst>
          </p:cNvPr>
          <p:cNvGrpSpPr>
            <a:grpSpLocks/>
          </p:cNvGrpSpPr>
          <p:nvPr/>
        </p:nvGrpSpPr>
        <p:grpSpPr bwMode="auto">
          <a:xfrm>
            <a:off x="8526463" y="2741613"/>
            <a:ext cx="504825" cy="504825"/>
            <a:chOff x="8532440" y="3501008"/>
            <a:chExt cx="504056" cy="504056"/>
          </a:xfrm>
        </p:grpSpPr>
        <p:grpSp>
          <p:nvGrpSpPr>
            <p:cNvPr id="19476" name="组合 15">
              <a:extLst>
                <a:ext uri="{FF2B5EF4-FFF2-40B4-BE49-F238E27FC236}">
                  <a16:creationId xmlns:a16="http://schemas.microsoft.com/office/drawing/2014/main" id="{A381CE1F-2C96-4E19-ACDF-56602E115C25}"/>
                </a:ext>
              </a:extLst>
            </p:cNvPr>
            <p:cNvGrpSpPr>
              <a:grpSpLocks/>
            </p:cNvGrpSpPr>
            <p:nvPr/>
          </p:nvGrpSpPr>
          <p:grpSpPr bwMode="auto">
            <a:xfrm>
              <a:off x="8532440" y="3501008"/>
              <a:ext cx="504056" cy="504056"/>
              <a:chOff x="8532440" y="3501008"/>
              <a:chExt cx="504056" cy="504056"/>
            </a:xfrm>
          </p:grpSpPr>
          <p:sp>
            <p:nvSpPr>
              <p:cNvPr id="28" name="椭圆 27">
                <a:extLst>
                  <a:ext uri="{FF2B5EF4-FFF2-40B4-BE49-F238E27FC236}">
                    <a16:creationId xmlns:a16="http://schemas.microsoft.com/office/drawing/2014/main" id="{D9A5083C-8AA9-D24E-BA35-56B257C9F8C3}"/>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9" name="上箭头 5155">
                <a:hlinkClick r:id="rId5" action="ppaction://hlinksldjump" tooltip="上一个知识点"/>
                <a:extLst>
                  <a:ext uri="{FF2B5EF4-FFF2-40B4-BE49-F238E27FC236}">
                    <a16:creationId xmlns:a16="http://schemas.microsoft.com/office/drawing/2014/main" id="{8269EEEB-FD07-7240-A088-82097E245A76}"/>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7" name="椭圆 26">
              <a:extLst>
                <a:ext uri="{FF2B5EF4-FFF2-40B4-BE49-F238E27FC236}">
                  <a16:creationId xmlns:a16="http://schemas.microsoft.com/office/drawing/2014/main" id="{1E7860EF-DB78-9E40-ACDF-53E137CCB90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9472" name="矩形 30">
            <a:extLst>
              <a:ext uri="{FF2B5EF4-FFF2-40B4-BE49-F238E27FC236}">
                <a16:creationId xmlns:a16="http://schemas.microsoft.com/office/drawing/2014/main" id="{9B6FC805-4248-4CE8-A740-26EE0C43C7BA}"/>
              </a:ext>
            </a:extLst>
          </p:cNvPr>
          <p:cNvSpPr>
            <a:spLocks noChangeArrowheads="1"/>
          </p:cNvSpPr>
          <p:nvPr/>
        </p:nvSpPr>
        <p:spPr bwMode="auto">
          <a:xfrm>
            <a:off x="1081088" y="1844675"/>
            <a:ext cx="16192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r>
              <a:rPr lang="zh-CN" altLang="en-US" b="0">
                <a:solidFill>
                  <a:srgbClr val="000000"/>
                </a:solidFill>
                <a:latin typeface="微软雅黑" panose="020B0503020204020204" pitchFamily="34" charset="-122"/>
                <a:ea typeface="微软雅黑" panose="020B0503020204020204" pitchFamily="34" charset="-122"/>
              </a:rPr>
              <a:t>数据处理能力</a:t>
            </a:r>
          </a:p>
        </p:txBody>
      </p:sp>
      <p:sp>
        <p:nvSpPr>
          <p:cNvPr id="19473" name="文本框 6153">
            <a:extLst>
              <a:ext uri="{FF2B5EF4-FFF2-40B4-BE49-F238E27FC236}">
                <a16:creationId xmlns:a16="http://schemas.microsoft.com/office/drawing/2014/main" id="{F38E10B8-786D-46F5-A538-E637682BE003}"/>
              </a:ext>
            </a:extLst>
          </p:cNvPr>
          <p:cNvSpPr txBox="1">
            <a:spLocks noChangeArrowheads="1"/>
          </p:cNvSpPr>
          <p:nvPr/>
        </p:nvSpPr>
        <p:spPr bwMode="auto">
          <a:xfrm>
            <a:off x="322263" y="1184275"/>
            <a:ext cx="287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2.1.2  MPC</a:t>
            </a:r>
            <a:r>
              <a:rPr lang="zh-CN" altLang="en-US" sz="2000" b="0">
                <a:latin typeface="微软雅黑" panose="020B0503020204020204" pitchFamily="34" charset="-122"/>
                <a:ea typeface="微软雅黑" panose="020B0503020204020204" pitchFamily="34" charset="-122"/>
              </a:rPr>
              <a:t>性能指标</a:t>
            </a:r>
          </a:p>
        </p:txBody>
      </p:sp>
      <p:sp>
        <p:nvSpPr>
          <p:cNvPr id="32" name="圆角矩形 31">
            <a:extLst>
              <a:ext uri="{FF2B5EF4-FFF2-40B4-BE49-F238E27FC236}">
                <a16:creationId xmlns:a16="http://schemas.microsoft.com/office/drawing/2014/main" id="{309D040A-36E8-834C-A2FF-74A6E6AB8485}"/>
              </a:ext>
            </a:extLst>
          </p:cNvPr>
          <p:cNvSpPr/>
          <p:nvPr/>
        </p:nvSpPr>
        <p:spPr bwMode="auto">
          <a:xfrm>
            <a:off x="250825" y="1184275"/>
            <a:ext cx="3092450" cy="444500"/>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475" name="文本框 1">
            <a:extLst>
              <a:ext uri="{FF2B5EF4-FFF2-40B4-BE49-F238E27FC236}">
                <a16:creationId xmlns:a16="http://schemas.microsoft.com/office/drawing/2014/main" id="{7086A780-3827-4E6E-BB46-3B27BAD08E40}"/>
              </a:ext>
            </a:extLst>
          </p:cNvPr>
          <p:cNvSpPr txBox="1">
            <a:spLocks noChangeArrowheads="1"/>
          </p:cNvSpPr>
          <p:nvPr/>
        </p:nvSpPr>
        <p:spPr bwMode="auto">
          <a:xfrm>
            <a:off x="1560513" y="436563"/>
            <a:ext cx="3286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2.1  MPC</a:t>
            </a:r>
            <a:r>
              <a:rPr lang="zh-CN" altLang="en-US" sz="2000">
                <a:latin typeface="微软雅黑" panose="020B0503020204020204" pitchFamily="34" charset="-122"/>
                <a:ea typeface="微软雅黑" panose="020B0503020204020204" pitchFamily="34" charset="-122"/>
              </a:rPr>
              <a:t>系统概述</a:t>
            </a:r>
          </a:p>
        </p:txBody>
      </p:sp>
    </p:spTree>
    <p:extLst>
      <p:ext uri="{BB962C8B-B14F-4D97-AF65-F5344CB8AC3E}">
        <p14:creationId xmlns:p14="http://schemas.microsoft.com/office/powerpoint/2010/main" val="845799550"/>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7B0E5AF6-E54C-425D-9E06-F86A96DB7FA3}"/>
              </a:ext>
            </a:extLst>
          </p:cNvPr>
          <p:cNvGrpSpPr>
            <a:grpSpLocks/>
          </p:cNvGrpSpPr>
          <p:nvPr/>
        </p:nvGrpSpPr>
        <p:grpSpPr bwMode="auto">
          <a:xfrm>
            <a:off x="577850" y="2492375"/>
            <a:ext cx="4321175" cy="3170238"/>
            <a:chOff x="669819" y="2654546"/>
            <a:chExt cx="4320837" cy="3168871"/>
          </a:xfrm>
        </p:grpSpPr>
        <p:pic>
          <p:nvPicPr>
            <p:cNvPr id="88092" name="图片 6">
              <a:extLst>
                <a:ext uri="{FF2B5EF4-FFF2-40B4-BE49-F238E27FC236}">
                  <a16:creationId xmlns:a16="http://schemas.microsoft.com/office/drawing/2014/main" id="{8E213A4A-B429-474A-A10A-29ECE38BEFB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9819" y="2654546"/>
              <a:ext cx="4320837" cy="25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3" name="文本框 7">
              <a:extLst>
                <a:ext uri="{FF2B5EF4-FFF2-40B4-BE49-F238E27FC236}">
                  <a16:creationId xmlns:a16="http://schemas.microsoft.com/office/drawing/2014/main" id="{F99AC28C-9409-4051-8ED8-5188B2F2DD22}"/>
                </a:ext>
              </a:extLst>
            </p:cNvPr>
            <p:cNvSpPr txBox="1">
              <a:spLocks noChangeArrowheads="1"/>
            </p:cNvSpPr>
            <p:nvPr/>
          </p:nvSpPr>
          <p:spPr bwMode="auto">
            <a:xfrm>
              <a:off x="1811138" y="5454085"/>
              <a:ext cx="11144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数据手套</a:t>
              </a:r>
            </a:p>
          </p:txBody>
        </p:sp>
      </p:grpSp>
      <p:grpSp>
        <p:nvGrpSpPr>
          <p:cNvPr id="11" name="组合 10">
            <a:extLst>
              <a:ext uri="{FF2B5EF4-FFF2-40B4-BE49-F238E27FC236}">
                <a16:creationId xmlns:a16="http://schemas.microsoft.com/office/drawing/2014/main" id="{653ACD8B-C309-4DAB-978C-B2933DDA2840}"/>
              </a:ext>
            </a:extLst>
          </p:cNvPr>
          <p:cNvGrpSpPr>
            <a:grpSpLocks/>
          </p:cNvGrpSpPr>
          <p:nvPr/>
        </p:nvGrpSpPr>
        <p:grpSpPr bwMode="auto">
          <a:xfrm>
            <a:off x="4756150" y="2565400"/>
            <a:ext cx="3663950" cy="2811463"/>
            <a:chOff x="4706937" y="2897564"/>
            <a:chExt cx="3662772" cy="2811180"/>
          </a:xfrm>
        </p:grpSpPr>
        <p:pic>
          <p:nvPicPr>
            <p:cNvPr id="88090" name="图片 9">
              <a:extLst>
                <a:ext uri="{FF2B5EF4-FFF2-40B4-BE49-F238E27FC236}">
                  <a16:creationId xmlns:a16="http://schemas.microsoft.com/office/drawing/2014/main" id="{DF61EC50-5838-4F0F-AEA0-AA22AB68F23F}"/>
                </a:ext>
              </a:extLst>
            </p:cNvPr>
            <p:cNvPicPr>
              <a:picLocks noChangeAspect="1"/>
            </p:cNvPicPr>
            <p:nvPr/>
          </p:nvPicPr>
          <p:blipFill>
            <a:blip r:embed="rId3">
              <a:clrChange>
                <a:clrFrom>
                  <a:srgbClr val="FEFEFF"/>
                </a:clrFrom>
                <a:clrTo>
                  <a:srgbClr val="FEFEFF">
                    <a:alpha val="0"/>
                  </a:srgbClr>
                </a:clrTo>
              </a:clrChange>
              <a:extLst>
                <a:ext uri="{28A0092B-C50C-407E-A947-70E740481C1C}">
                  <a14:useLocalDpi xmlns:a14="http://schemas.microsoft.com/office/drawing/2010/main" val="0"/>
                </a:ext>
              </a:extLst>
            </a:blip>
            <a:srcRect/>
            <a:stretch>
              <a:fillRect/>
            </a:stretch>
          </p:blipFill>
          <p:spPr bwMode="auto">
            <a:xfrm>
              <a:off x="4706937" y="2897564"/>
              <a:ext cx="3662772" cy="244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91" name="文本框 12">
              <a:extLst>
                <a:ext uri="{FF2B5EF4-FFF2-40B4-BE49-F238E27FC236}">
                  <a16:creationId xmlns:a16="http://schemas.microsoft.com/office/drawing/2014/main" id="{49CB9B19-D409-4E8A-91A7-7A543872CECF}"/>
                </a:ext>
              </a:extLst>
            </p:cNvPr>
            <p:cNvSpPr txBox="1">
              <a:spLocks noChangeArrowheads="1"/>
            </p:cNvSpPr>
            <p:nvPr/>
          </p:nvSpPr>
          <p:spPr bwMode="auto">
            <a:xfrm>
              <a:off x="5755788" y="5339412"/>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latin typeface="微软雅黑" panose="020B0503020204020204" pitchFamily="34" charset="-122"/>
                  <a:ea typeface="微软雅黑" panose="020B0503020204020204" pitchFamily="34" charset="-122"/>
                </a:rPr>
                <a:t>三维鼠标</a:t>
              </a:r>
            </a:p>
          </p:txBody>
        </p:sp>
      </p:grpSp>
      <p:sp>
        <p:nvSpPr>
          <p:cNvPr id="88067" name="文本框 11">
            <a:extLst>
              <a:ext uri="{FF2B5EF4-FFF2-40B4-BE49-F238E27FC236}">
                <a16:creationId xmlns:a16="http://schemas.microsoft.com/office/drawing/2014/main" id="{35CA90DE-9965-4209-BA6E-A4823F07267C}"/>
              </a:ext>
            </a:extLst>
          </p:cNvPr>
          <p:cNvSpPr txBox="1">
            <a:spLocks noChangeArrowheads="1"/>
          </p:cNvSpPr>
          <p:nvPr/>
        </p:nvSpPr>
        <p:spPr bwMode="auto">
          <a:xfrm>
            <a:off x="596900" y="1855788"/>
            <a:ext cx="2044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zh-CN" altLang="en-US" b="0">
                <a:solidFill>
                  <a:srgbClr val="C00000"/>
                </a:solidFill>
                <a:latin typeface="微软雅黑" panose="020B0503020204020204" pitchFamily="34" charset="-122"/>
                <a:ea typeface="微软雅黑" panose="020B0503020204020204" pitchFamily="34" charset="-122"/>
              </a:rPr>
              <a:t>三维空间定位设备</a:t>
            </a:r>
          </a:p>
        </p:txBody>
      </p:sp>
      <p:grpSp>
        <p:nvGrpSpPr>
          <p:cNvPr id="88068" name="组合 8">
            <a:extLst>
              <a:ext uri="{FF2B5EF4-FFF2-40B4-BE49-F238E27FC236}">
                <a16:creationId xmlns:a16="http://schemas.microsoft.com/office/drawing/2014/main" id="{CF5D9896-B201-4CFF-AFD9-2FDCA03F3E56}"/>
              </a:ext>
            </a:extLst>
          </p:cNvPr>
          <p:cNvGrpSpPr>
            <a:grpSpLocks/>
          </p:cNvGrpSpPr>
          <p:nvPr/>
        </p:nvGrpSpPr>
        <p:grpSpPr bwMode="auto">
          <a:xfrm>
            <a:off x="8526463" y="3552825"/>
            <a:ext cx="504825" cy="504825"/>
            <a:chOff x="8521417" y="2709863"/>
            <a:chExt cx="504056" cy="504056"/>
          </a:xfrm>
        </p:grpSpPr>
        <p:sp>
          <p:nvSpPr>
            <p:cNvPr id="20" name="椭圆 19">
              <a:extLst>
                <a:ext uri="{FF2B5EF4-FFF2-40B4-BE49-F238E27FC236}">
                  <a16:creationId xmlns:a16="http://schemas.microsoft.com/office/drawing/2014/main" id="{3593AA51-DD45-9546-8399-C622771735F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a:extLst>
                <a:ext uri="{FF2B5EF4-FFF2-40B4-BE49-F238E27FC236}">
                  <a16:creationId xmlns:a16="http://schemas.microsoft.com/office/drawing/2014/main" id="{3583A7F4-8301-F54E-81DE-4140B067D3D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5155">
              <a:hlinkClick r:id="rId4" action="ppaction://hlinksldjump" tooltip="下一个知识点"/>
              <a:extLst>
                <a:ext uri="{FF2B5EF4-FFF2-40B4-BE49-F238E27FC236}">
                  <a16:creationId xmlns:a16="http://schemas.microsoft.com/office/drawing/2014/main" id="{E60E0789-ECB0-714A-8607-3DCA28B010B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8069" name="组合 23">
            <a:extLst>
              <a:ext uri="{FF2B5EF4-FFF2-40B4-BE49-F238E27FC236}">
                <a16:creationId xmlns:a16="http://schemas.microsoft.com/office/drawing/2014/main" id="{9D1B68CF-A2AB-4332-86C7-A698DB6753A9}"/>
              </a:ext>
            </a:extLst>
          </p:cNvPr>
          <p:cNvGrpSpPr>
            <a:grpSpLocks/>
          </p:cNvGrpSpPr>
          <p:nvPr/>
        </p:nvGrpSpPr>
        <p:grpSpPr bwMode="auto">
          <a:xfrm>
            <a:off x="8526463" y="4364038"/>
            <a:ext cx="504825" cy="504825"/>
            <a:chOff x="8432678" y="1661126"/>
            <a:chExt cx="504056" cy="504056"/>
          </a:xfrm>
        </p:grpSpPr>
        <p:sp>
          <p:nvSpPr>
            <p:cNvPr id="24" name="椭圆 23">
              <a:extLst>
                <a:ext uri="{FF2B5EF4-FFF2-40B4-BE49-F238E27FC236}">
                  <a16:creationId xmlns:a16="http://schemas.microsoft.com/office/drawing/2014/main" id="{2ABA699C-5F51-EB4E-A9A3-DC6B5ECE711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上箭头 5155">
              <a:hlinkClick r:id="rId5" action="ppaction://hlinksldjump" tooltip="返回知识点目录"/>
              <a:extLst>
                <a:ext uri="{FF2B5EF4-FFF2-40B4-BE49-F238E27FC236}">
                  <a16:creationId xmlns:a16="http://schemas.microsoft.com/office/drawing/2014/main" id="{64308736-71F1-F041-8229-34A323C73091}"/>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6" name="椭圆 25">
              <a:extLst>
                <a:ext uri="{FF2B5EF4-FFF2-40B4-BE49-F238E27FC236}">
                  <a16:creationId xmlns:a16="http://schemas.microsoft.com/office/drawing/2014/main" id="{6FFBEFBE-269C-9D49-B551-7D170E0859C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8070" name="组合 14">
            <a:extLst>
              <a:ext uri="{FF2B5EF4-FFF2-40B4-BE49-F238E27FC236}">
                <a16:creationId xmlns:a16="http://schemas.microsoft.com/office/drawing/2014/main" id="{9045F666-79B5-4A63-AA9C-614438CA08DA}"/>
              </a:ext>
            </a:extLst>
          </p:cNvPr>
          <p:cNvGrpSpPr>
            <a:grpSpLocks/>
          </p:cNvGrpSpPr>
          <p:nvPr/>
        </p:nvGrpSpPr>
        <p:grpSpPr bwMode="auto">
          <a:xfrm>
            <a:off x="8526463" y="2741613"/>
            <a:ext cx="504825" cy="504825"/>
            <a:chOff x="8532440" y="3501008"/>
            <a:chExt cx="504056" cy="504056"/>
          </a:xfrm>
        </p:grpSpPr>
        <p:grpSp>
          <p:nvGrpSpPr>
            <p:cNvPr id="88074" name="组合 15">
              <a:extLst>
                <a:ext uri="{FF2B5EF4-FFF2-40B4-BE49-F238E27FC236}">
                  <a16:creationId xmlns:a16="http://schemas.microsoft.com/office/drawing/2014/main" id="{705BDC8F-ACA5-44D6-A6B5-F70F3D47823A}"/>
                </a:ext>
              </a:extLst>
            </p:cNvPr>
            <p:cNvGrpSpPr>
              <a:grpSpLocks/>
            </p:cNvGrpSpPr>
            <p:nvPr/>
          </p:nvGrpSpPr>
          <p:grpSpPr bwMode="auto">
            <a:xfrm>
              <a:off x="8532440" y="3501008"/>
              <a:ext cx="504056" cy="504056"/>
              <a:chOff x="8532440" y="3501008"/>
              <a:chExt cx="504056" cy="504056"/>
            </a:xfrm>
          </p:grpSpPr>
          <p:sp>
            <p:nvSpPr>
              <p:cNvPr id="30" name="椭圆 29">
                <a:extLst>
                  <a:ext uri="{FF2B5EF4-FFF2-40B4-BE49-F238E27FC236}">
                    <a16:creationId xmlns:a16="http://schemas.microsoft.com/office/drawing/2014/main" id="{57D48089-9969-CA47-8B50-CF7578854E66}"/>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1" name="上箭头 5155">
                <a:hlinkClick r:id="rId6" action="ppaction://hlinksldjump" tooltip="上一个知识点"/>
                <a:extLst>
                  <a:ext uri="{FF2B5EF4-FFF2-40B4-BE49-F238E27FC236}">
                    <a16:creationId xmlns:a16="http://schemas.microsoft.com/office/drawing/2014/main" id="{FDD0E430-DA23-EC48-8341-C7A03380534C}"/>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9" name="椭圆 28">
              <a:extLst>
                <a:ext uri="{FF2B5EF4-FFF2-40B4-BE49-F238E27FC236}">
                  <a16:creationId xmlns:a16="http://schemas.microsoft.com/office/drawing/2014/main" id="{E9593F7C-7FC5-7543-BF9B-9C56A996959D}"/>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8" name="圆角矩形 27">
            <a:extLst>
              <a:ext uri="{FF2B5EF4-FFF2-40B4-BE49-F238E27FC236}">
                <a16:creationId xmlns:a16="http://schemas.microsoft.com/office/drawing/2014/main" id="{4EC9CB1E-3A49-2E45-B538-24C481336571}"/>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8072" name="文本框 5">
            <a:extLst>
              <a:ext uri="{FF2B5EF4-FFF2-40B4-BE49-F238E27FC236}">
                <a16:creationId xmlns:a16="http://schemas.microsoft.com/office/drawing/2014/main" id="{68E3098B-FBF1-42D9-86B6-B47109880A46}"/>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88073" name="文本框 1">
            <a:extLst>
              <a:ext uri="{FF2B5EF4-FFF2-40B4-BE49-F238E27FC236}">
                <a16:creationId xmlns:a16="http://schemas.microsoft.com/office/drawing/2014/main" id="{479BCE3A-A385-4105-A50E-0D11BA8C7FD7}"/>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nodeType="afterGroup">
                            <p:stCondLst>
                              <p:cond delay="500"/>
                            </p:stCondLst>
                            <p:childTnLst>
                              <p:par>
                                <p:cTn id="11" presetID="53" presetClass="entr" presetSubtype="16"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矩形 5">
            <a:extLst>
              <a:ext uri="{FF2B5EF4-FFF2-40B4-BE49-F238E27FC236}">
                <a16:creationId xmlns:a16="http://schemas.microsoft.com/office/drawing/2014/main" id="{40A445A0-4FA0-45E6-9F60-A2097A83F140}"/>
              </a:ext>
            </a:extLst>
          </p:cNvPr>
          <p:cNvSpPr>
            <a:spLocks noChangeArrowheads="1"/>
          </p:cNvSpPr>
          <p:nvPr/>
        </p:nvSpPr>
        <p:spPr bwMode="auto">
          <a:xfrm>
            <a:off x="684213" y="1804988"/>
            <a:ext cx="1577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b="0">
                <a:solidFill>
                  <a:srgbClr val="C00000"/>
                </a:solidFill>
                <a:latin typeface="微软雅黑" panose="020B0503020204020204" pitchFamily="34" charset="-122"/>
                <a:ea typeface="微软雅黑" panose="020B0503020204020204" pitchFamily="34" charset="-122"/>
              </a:rPr>
              <a:t>三维显示设备</a:t>
            </a:r>
          </a:p>
        </p:txBody>
      </p:sp>
      <p:grpSp>
        <p:nvGrpSpPr>
          <p:cNvPr id="9" name="组合 8">
            <a:extLst>
              <a:ext uri="{FF2B5EF4-FFF2-40B4-BE49-F238E27FC236}">
                <a16:creationId xmlns:a16="http://schemas.microsoft.com/office/drawing/2014/main" id="{6C2F3976-826F-464B-BFB9-FF551CB45827}"/>
              </a:ext>
            </a:extLst>
          </p:cNvPr>
          <p:cNvGrpSpPr>
            <a:grpSpLocks/>
          </p:cNvGrpSpPr>
          <p:nvPr/>
        </p:nvGrpSpPr>
        <p:grpSpPr bwMode="auto">
          <a:xfrm>
            <a:off x="2090738" y="2349500"/>
            <a:ext cx="4564062" cy="3536950"/>
            <a:chOff x="2091125" y="3212976"/>
            <a:chExt cx="4563231" cy="3537684"/>
          </a:xfrm>
        </p:grpSpPr>
        <p:pic>
          <p:nvPicPr>
            <p:cNvPr id="89113" name="Picture 2" descr="C:\Users\adminpc\AppData\Local\Temp\ksohtml\wpsA305.tmp.jpg">
              <a:extLst>
                <a:ext uri="{FF2B5EF4-FFF2-40B4-BE49-F238E27FC236}">
                  <a16:creationId xmlns:a16="http://schemas.microsoft.com/office/drawing/2014/main" id="{2B419A56-E9E2-4B5D-81F0-E5AD8FA66A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125" y="3212976"/>
              <a:ext cx="4563231" cy="296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114" name="文本框 7">
              <a:extLst>
                <a:ext uri="{FF2B5EF4-FFF2-40B4-BE49-F238E27FC236}">
                  <a16:creationId xmlns:a16="http://schemas.microsoft.com/office/drawing/2014/main" id="{AD29AAD1-BC97-4251-8D5C-79F57AF9BAFB}"/>
                </a:ext>
              </a:extLst>
            </p:cNvPr>
            <p:cNvSpPr txBox="1">
              <a:spLocks noChangeArrowheads="1"/>
            </p:cNvSpPr>
            <p:nvPr/>
          </p:nvSpPr>
          <p:spPr bwMode="auto">
            <a:xfrm>
              <a:off x="3562011" y="6381328"/>
              <a:ext cx="10182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b="0"/>
                <a:t>Milk VR</a:t>
              </a:r>
            </a:p>
          </p:txBody>
        </p:sp>
      </p:grpSp>
      <p:grpSp>
        <p:nvGrpSpPr>
          <p:cNvPr id="89091" name="组合 8">
            <a:extLst>
              <a:ext uri="{FF2B5EF4-FFF2-40B4-BE49-F238E27FC236}">
                <a16:creationId xmlns:a16="http://schemas.microsoft.com/office/drawing/2014/main" id="{7C28C7CF-924C-4244-9F6C-96452062ACED}"/>
              </a:ext>
            </a:extLst>
          </p:cNvPr>
          <p:cNvGrpSpPr>
            <a:grpSpLocks/>
          </p:cNvGrpSpPr>
          <p:nvPr/>
        </p:nvGrpSpPr>
        <p:grpSpPr bwMode="auto">
          <a:xfrm>
            <a:off x="8526463" y="3552825"/>
            <a:ext cx="504825" cy="504825"/>
            <a:chOff x="8521417" y="2709863"/>
            <a:chExt cx="504056" cy="504056"/>
          </a:xfrm>
        </p:grpSpPr>
        <p:sp>
          <p:nvSpPr>
            <p:cNvPr id="28" name="椭圆 27">
              <a:extLst>
                <a:ext uri="{FF2B5EF4-FFF2-40B4-BE49-F238E27FC236}">
                  <a16:creationId xmlns:a16="http://schemas.microsoft.com/office/drawing/2014/main" id="{E5EC7903-CE73-5548-AF1E-938AFBAE1DEB}"/>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椭圆 28">
              <a:extLst>
                <a:ext uri="{FF2B5EF4-FFF2-40B4-BE49-F238E27FC236}">
                  <a16:creationId xmlns:a16="http://schemas.microsoft.com/office/drawing/2014/main" id="{C2581024-002A-4446-949E-EE46A20C6D3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5155">
              <a:hlinkClick r:id="rId3" action="ppaction://hlinksldjump" tooltip="下一个知识点"/>
              <a:extLst>
                <a:ext uri="{FF2B5EF4-FFF2-40B4-BE49-F238E27FC236}">
                  <a16:creationId xmlns:a16="http://schemas.microsoft.com/office/drawing/2014/main" id="{044DB64E-85EA-E84E-8443-0534E53E845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grpSp>
        <p:nvGrpSpPr>
          <p:cNvPr id="89092" name="组合 23">
            <a:extLst>
              <a:ext uri="{FF2B5EF4-FFF2-40B4-BE49-F238E27FC236}">
                <a16:creationId xmlns:a16="http://schemas.microsoft.com/office/drawing/2014/main" id="{1879AFBA-6675-4CE1-AB7C-58BDA71D3DF6}"/>
              </a:ext>
            </a:extLst>
          </p:cNvPr>
          <p:cNvGrpSpPr>
            <a:grpSpLocks/>
          </p:cNvGrpSpPr>
          <p:nvPr/>
        </p:nvGrpSpPr>
        <p:grpSpPr bwMode="auto">
          <a:xfrm>
            <a:off x="8526463" y="4364038"/>
            <a:ext cx="504825" cy="504825"/>
            <a:chOff x="8432678" y="1661126"/>
            <a:chExt cx="504056" cy="504056"/>
          </a:xfrm>
        </p:grpSpPr>
        <p:sp>
          <p:nvSpPr>
            <p:cNvPr id="32" name="椭圆 31">
              <a:extLst>
                <a:ext uri="{FF2B5EF4-FFF2-40B4-BE49-F238E27FC236}">
                  <a16:creationId xmlns:a16="http://schemas.microsoft.com/office/drawing/2014/main" id="{FB419090-CCA7-DE4C-AE8F-DEAC664E0BB7}"/>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3" name="上箭头 5155">
              <a:hlinkClick r:id="rId4" action="ppaction://hlinksldjump" tooltip="返回知识点目录"/>
              <a:extLst>
                <a:ext uri="{FF2B5EF4-FFF2-40B4-BE49-F238E27FC236}">
                  <a16:creationId xmlns:a16="http://schemas.microsoft.com/office/drawing/2014/main" id="{A15D8AB8-2995-C14E-B220-A0AE4539E430}"/>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4" name="椭圆 33">
              <a:extLst>
                <a:ext uri="{FF2B5EF4-FFF2-40B4-BE49-F238E27FC236}">
                  <a16:creationId xmlns:a16="http://schemas.microsoft.com/office/drawing/2014/main" id="{F9CAC655-09E6-4548-B536-433CB89077F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89093" name="组合 14">
            <a:extLst>
              <a:ext uri="{FF2B5EF4-FFF2-40B4-BE49-F238E27FC236}">
                <a16:creationId xmlns:a16="http://schemas.microsoft.com/office/drawing/2014/main" id="{C0753F32-90AE-4079-B895-96AAAC8C5C4E}"/>
              </a:ext>
            </a:extLst>
          </p:cNvPr>
          <p:cNvGrpSpPr>
            <a:grpSpLocks/>
          </p:cNvGrpSpPr>
          <p:nvPr/>
        </p:nvGrpSpPr>
        <p:grpSpPr bwMode="auto">
          <a:xfrm>
            <a:off x="8526463" y="2741613"/>
            <a:ext cx="504825" cy="504825"/>
            <a:chOff x="8532440" y="3501008"/>
            <a:chExt cx="504056" cy="504056"/>
          </a:xfrm>
        </p:grpSpPr>
        <p:grpSp>
          <p:nvGrpSpPr>
            <p:cNvPr id="89097" name="组合 15">
              <a:extLst>
                <a:ext uri="{FF2B5EF4-FFF2-40B4-BE49-F238E27FC236}">
                  <a16:creationId xmlns:a16="http://schemas.microsoft.com/office/drawing/2014/main" id="{9CABBF1B-69D3-44A1-B14C-1F38DB1E7ACE}"/>
                </a:ext>
              </a:extLst>
            </p:cNvPr>
            <p:cNvGrpSpPr>
              <a:grpSpLocks/>
            </p:cNvGrpSpPr>
            <p:nvPr/>
          </p:nvGrpSpPr>
          <p:grpSpPr bwMode="auto">
            <a:xfrm>
              <a:off x="8532440" y="3501008"/>
              <a:ext cx="504056" cy="504056"/>
              <a:chOff x="8532440" y="3501008"/>
              <a:chExt cx="504056" cy="504056"/>
            </a:xfrm>
          </p:grpSpPr>
          <p:sp>
            <p:nvSpPr>
              <p:cNvPr id="38" name="椭圆 37">
                <a:extLst>
                  <a:ext uri="{FF2B5EF4-FFF2-40B4-BE49-F238E27FC236}">
                    <a16:creationId xmlns:a16="http://schemas.microsoft.com/office/drawing/2014/main" id="{3C503E9A-9BD3-9441-8AD3-46760DD643D5}"/>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9" name="上箭头 5155">
                <a:hlinkClick r:id="rId5" action="ppaction://hlinksldjump" tooltip="上一个知识点"/>
                <a:extLst>
                  <a:ext uri="{FF2B5EF4-FFF2-40B4-BE49-F238E27FC236}">
                    <a16:creationId xmlns:a16="http://schemas.microsoft.com/office/drawing/2014/main" id="{0BC5F5EC-8581-2A41-BBA4-5848688F9457}"/>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37" name="椭圆 36">
              <a:extLst>
                <a:ext uri="{FF2B5EF4-FFF2-40B4-BE49-F238E27FC236}">
                  <a16:creationId xmlns:a16="http://schemas.microsoft.com/office/drawing/2014/main" id="{9A4C439B-51DA-F840-8E45-65C68FB56112}"/>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2" name="圆角矩形 21">
            <a:extLst>
              <a:ext uri="{FF2B5EF4-FFF2-40B4-BE49-F238E27FC236}">
                <a16:creationId xmlns:a16="http://schemas.microsoft.com/office/drawing/2014/main" id="{4A5C0F53-6B98-CF42-88A2-8CEF14AD0080}"/>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9095" name="文本框 5">
            <a:extLst>
              <a:ext uri="{FF2B5EF4-FFF2-40B4-BE49-F238E27FC236}">
                <a16:creationId xmlns:a16="http://schemas.microsoft.com/office/drawing/2014/main" id="{75C49307-141D-4126-814A-3BC9C950B14F}"/>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89096" name="文本框 1">
            <a:extLst>
              <a:ext uri="{FF2B5EF4-FFF2-40B4-BE49-F238E27FC236}">
                <a16:creationId xmlns:a16="http://schemas.microsoft.com/office/drawing/2014/main" id="{B2A9C820-38B4-4398-8BA2-754A06B32BC1}"/>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0113" name="组合 6">
            <a:extLst>
              <a:ext uri="{FF2B5EF4-FFF2-40B4-BE49-F238E27FC236}">
                <a16:creationId xmlns:a16="http://schemas.microsoft.com/office/drawing/2014/main" id="{E96897F2-B4F3-4E17-B84A-8F744B3C3ED8}"/>
              </a:ext>
            </a:extLst>
          </p:cNvPr>
          <p:cNvGrpSpPr>
            <a:grpSpLocks/>
          </p:cNvGrpSpPr>
          <p:nvPr/>
        </p:nvGrpSpPr>
        <p:grpSpPr bwMode="auto">
          <a:xfrm>
            <a:off x="539750" y="1770063"/>
            <a:ext cx="6718300" cy="4087812"/>
            <a:chOff x="539552" y="1770501"/>
            <a:chExt cx="6719047" cy="4087664"/>
          </a:xfrm>
        </p:grpSpPr>
        <p:sp>
          <p:nvSpPr>
            <p:cNvPr id="90130" name="矩形 5">
              <a:extLst>
                <a:ext uri="{FF2B5EF4-FFF2-40B4-BE49-F238E27FC236}">
                  <a16:creationId xmlns:a16="http://schemas.microsoft.com/office/drawing/2014/main" id="{5F80B0CD-D805-4F10-BC7C-12835A80EE6F}"/>
                </a:ext>
              </a:extLst>
            </p:cNvPr>
            <p:cNvSpPr>
              <a:spLocks noChangeArrowheads="1"/>
            </p:cNvSpPr>
            <p:nvPr/>
          </p:nvSpPr>
          <p:spPr bwMode="auto">
            <a:xfrm>
              <a:off x="539552" y="1770501"/>
              <a:ext cx="2878458" cy="507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71463">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fontAlgn="ctr" hangingPunct="1">
                <a:lnSpc>
                  <a:spcPct val="150000"/>
                </a:lnSpc>
                <a:buFont typeface="Arial" panose="020B0604020202020204" pitchFamily="34" charset="0"/>
                <a:buNone/>
              </a:pPr>
              <a:r>
                <a:rPr lang="en-US" altLang="zh-CN" b="0">
                  <a:solidFill>
                    <a:srgbClr val="C00000"/>
                  </a:solidFill>
                  <a:latin typeface="微软雅黑" panose="020B0503020204020204" pitchFamily="34" charset="-122"/>
                  <a:ea typeface="微软雅黑" panose="020B0503020204020204" pitchFamily="34" charset="-122"/>
                </a:rPr>
                <a:t>SpaceTop:3D</a:t>
              </a:r>
              <a:r>
                <a:rPr lang="zh-CN" altLang="en-US" b="0">
                  <a:solidFill>
                    <a:srgbClr val="C00000"/>
                  </a:solidFill>
                  <a:latin typeface="微软雅黑" panose="020B0503020204020204" pitchFamily="34" charset="-122"/>
                  <a:ea typeface="微软雅黑" panose="020B0503020204020204" pitchFamily="34" charset="-122"/>
                </a:rPr>
                <a:t>互动桌面</a:t>
              </a:r>
            </a:p>
          </p:txBody>
        </p:sp>
        <p:pic>
          <p:nvPicPr>
            <p:cNvPr id="90131" name="Picture 4" descr="C:\Users\adminpc\AppData\Local\Temp\ksohtml\wps7B3.tmp.jpg">
              <a:extLst>
                <a:ext uri="{FF2B5EF4-FFF2-40B4-BE49-F238E27FC236}">
                  <a16:creationId xmlns:a16="http://schemas.microsoft.com/office/drawing/2014/main" id="{C89B8EBD-EDF9-4356-9FF1-9AFD33BE83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498" y="2420888"/>
              <a:ext cx="5856101" cy="3437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0114" name="组合 23">
            <a:extLst>
              <a:ext uri="{FF2B5EF4-FFF2-40B4-BE49-F238E27FC236}">
                <a16:creationId xmlns:a16="http://schemas.microsoft.com/office/drawing/2014/main" id="{8C8E208E-22E6-460F-8230-5CCCF1D28C47}"/>
              </a:ext>
            </a:extLst>
          </p:cNvPr>
          <p:cNvGrpSpPr>
            <a:grpSpLocks/>
          </p:cNvGrpSpPr>
          <p:nvPr/>
        </p:nvGrpSpPr>
        <p:grpSpPr bwMode="auto">
          <a:xfrm>
            <a:off x="8526463" y="4364038"/>
            <a:ext cx="504825" cy="504825"/>
            <a:chOff x="8432678" y="1661126"/>
            <a:chExt cx="504056" cy="504056"/>
          </a:xfrm>
        </p:grpSpPr>
        <p:sp>
          <p:nvSpPr>
            <p:cNvPr id="18" name="椭圆 17">
              <a:extLst>
                <a:ext uri="{FF2B5EF4-FFF2-40B4-BE49-F238E27FC236}">
                  <a16:creationId xmlns:a16="http://schemas.microsoft.com/office/drawing/2014/main" id="{82AE8086-9E0D-B748-AFBA-0F27A1BFD434}"/>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9" name="上箭头 5155">
              <a:hlinkClick r:id="rId3" action="ppaction://hlinksldjump" tooltip="返回知识点目录"/>
              <a:extLst>
                <a:ext uri="{FF2B5EF4-FFF2-40B4-BE49-F238E27FC236}">
                  <a16:creationId xmlns:a16="http://schemas.microsoft.com/office/drawing/2014/main" id="{713B4475-08BE-CD4C-98BD-13F543774D40}"/>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0" name="椭圆 19">
              <a:extLst>
                <a:ext uri="{FF2B5EF4-FFF2-40B4-BE49-F238E27FC236}">
                  <a16:creationId xmlns:a16="http://schemas.microsoft.com/office/drawing/2014/main" id="{30383618-340B-1C42-91CA-5560D16B06B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90115" name="组合 14">
            <a:extLst>
              <a:ext uri="{FF2B5EF4-FFF2-40B4-BE49-F238E27FC236}">
                <a16:creationId xmlns:a16="http://schemas.microsoft.com/office/drawing/2014/main" id="{1B9AD69C-F8EF-400A-A424-F84C62E7D2EA}"/>
              </a:ext>
            </a:extLst>
          </p:cNvPr>
          <p:cNvGrpSpPr>
            <a:grpSpLocks/>
          </p:cNvGrpSpPr>
          <p:nvPr/>
        </p:nvGrpSpPr>
        <p:grpSpPr bwMode="auto">
          <a:xfrm>
            <a:off x="8526463" y="2741613"/>
            <a:ext cx="504825" cy="504825"/>
            <a:chOff x="8532440" y="3501008"/>
            <a:chExt cx="504056" cy="504056"/>
          </a:xfrm>
        </p:grpSpPr>
        <p:grpSp>
          <p:nvGrpSpPr>
            <p:cNvPr id="90119" name="组合 15">
              <a:extLst>
                <a:ext uri="{FF2B5EF4-FFF2-40B4-BE49-F238E27FC236}">
                  <a16:creationId xmlns:a16="http://schemas.microsoft.com/office/drawing/2014/main" id="{ECC77E54-AE49-430F-9D9E-D89D0077CF87}"/>
                </a:ext>
              </a:extLst>
            </p:cNvPr>
            <p:cNvGrpSpPr>
              <a:grpSpLocks/>
            </p:cNvGrpSpPr>
            <p:nvPr/>
          </p:nvGrpSpPr>
          <p:grpSpPr bwMode="auto">
            <a:xfrm>
              <a:off x="8532440" y="3501008"/>
              <a:ext cx="504056" cy="504056"/>
              <a:chOff x="8532440" y="3501008"/>
              <a:chExt cx="504056" cy="504056"/>
            </a:xfrm>
          </p:grpSpPr>
          <p:sp>
            <p:nvSpPr>
              <p:cNvPr id="24" name="椭圆 23">
                <a:extLst>
                  <a:ext uri="{FF2B5EF4-FFF2-40B4-BE49-F238E27FC236}">
                    <a16:creationId xmlns:a16="http://schemas.microsoft.com/office/drawing/2014/main" id="{70E36D3E-7440-7D41-9011-A57CA4BAB686}"/>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5" name="上箭头 5155">
                <a:hlinkClick r:id="rId4" action="ppaction://hlinksldjump" tooltip="上一个知识点"/>
                <a:extLst>
                  <a:ext uri="{FF2B5EF4-FFF2-40B4-BE49-F238E27FC236}">
                    <a16:creationId xmlns:a16="http://schemas.microsoft.com/office/drawing/2014/main" id="{FA5A1E91-DD19-5C4E-A924-6C8DD6561645}"/>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3" name="椭圆 22">
              <a:extLst>
                <a:ext uri="{FF2B5EF4-FFF2-40B4-BE49-F238E27FC236}">
                  <a16:creationId xmlns:a16="http://schemas.microsoft.com/office/drawing/2014/main" id="{889A2E26-678D-EC42-88E3-64622D64FECE}"/>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21" name="圆角矩形 20">
            <a:extLst>
              <a:ext uri="{FF2B5EF4-FFF2-40B4-BE49-F238E27FC236}">
                <a16:creationId xmlns:a16="http://schemas.microsoft.com/office/drawing/2014/main" id="{571008E8-6DB0-0442-A2CB-903BB28CB060}"/>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0117" name="文本框 5">
            <a:extLst>
              <a:ext uri="{FF2B5EF4-FFF2-40B4-BE49-F238E27FC236}">
                <a16:creationId xmlns:a16="http://schemas.microsoft.com/office/drawing/2014/main" id="{1F368986-DC74-452E-A7B9-5E92A00B1B6B}"/>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90118" name="文本框 1">
            <a:extLst>
              <a:ext uri="{FF2B5EF4-FFF2-40B4-BE49-F238E27FC236}">
                <a16:creationId xmlns:a16="http://schemas.microsoft.com/office/drawing/2014/main" id="{71F019C4-FCB8-4952-915A-AFC0361C8E9D}"/>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矩形 2">
            <a:extLst>
              <a:ext uri="{FF2B5EF4-FFF2-40B4-BE49-F238E27FC236}">
                <a16:creationId xmlns:a16="http://schemas.microsoft.com/office/drawing/2014/main" id="{2CEF74F6-E589-45AC-B9B0-6068C79E51F7}"/>
              </a:ext>
            </a:extLst>
          </p:cNvPr>
          <p:cNvSpPr>
            <a:spLocks noChangeArrowheads="1"/>
          </p:cNvSpPr>
          <p:nvPr/>
        </p:nvSpPr>
        <p:spPr bwMode="auto">
          <a:xfrm>
            <a:off x="971550" y="1989138"/>
            <a:ext cx="43005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en-US" altLang="zh-CN" b="0">
                <a:solidFill>
                  <a:srgbClr val="C00000"/>
                </a:solidFill>
                <a:latin typeface="微软雅黑" panose="020B0503020204020204" pitchFamily="34" charset="-122"/>
                <a:ea typeface="微软雅黑" panose="020B0503020204020204" pitchFamily="34" charset="-122"/>
              </a:rPr>
              <a:t>IllumiRoom</a:t>
            </a:r>
            <a:r>
              <a:rPr lang="zh-CN" altLang="en-US" b="0">
                <a:solidFill>
                  <a:srgbClr val="C00000"/>
                </a:solidFill>
                <a:latin typeface="微软雅黑" panose="020B0503020204020204" pitchFamily="34" charset="-122"/>
                <a:ea typeface="微软雅黑" panose="020B0503020204020204" pitchFamily="34" charset="-122"/>
              </a:rPr>
              <a:t>：外围投射的互动视觉体验</a:t>
            </a:r>
          </a:p>
        </p:txBody>
      </p:sp>
      <p:pic>
        <p:nvPicPr>
          <p:cNvPr id="91138" name="Picture 2" descr="C:\Users\adminpc\AppData\Local\Temp\ksohtml\wps4228.tmp.jpg">
            <a:extLst>
              <a:ext uri="{FF2B5EF4-FFF2-40B4-BE49-F238E27FC236}">
                <a16:creationId xmlns:a16="http://schemas.microsoft.com/office/drawing/2014/main" id="{B27FC86D-5894-4D23-82C4-272BD4CBEE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2492375"/>
            <a:ext cx="5943600"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139" name="组合 23">
            <a:extLst>
              <a:ext uri="{FF2B5EF4-FFF2-40B4-BE49-F238E27FC236}">
                <a16:creationId xmlns:a16="http://schemas.microsoft.com/office/drawing/2014/main" id="{9ED01724-D4E9-4246-87AD-85EA8D07A968}"/>
              </a:ext>
            </a:extLst>
          </p:cNvPr>
          <p:cNvGrpSpPr>
            <a:grpSpLocks/>
          </p:cNvGrpSpPr>
          <p:nvPr/>
        </p:nvGrpSpPr>
        <p:grpSpPr bwMode="auto">
          <a:xfrm>
            <a:off x="8526463" y="4364038"/>
            <a:ext cx="504825" cy="504825"/>
            <a:chOff x="8432678" y="1661126"/>
            <a:chExt cx="504056" cy="504056"/>
          </a:xfrm>
        </p:grpSpPr>
        <p:sp>
          <p:nvSpPr>
            <p:cNvPr id="13" name="椭圆 12">
              <a:extLst>
                <a:ext uri="{FF2B5EF4-FFF2-40B4-BE49-F238E27FC236}">
                  <a16:creationId xmlns:a16="http://schemas.microsoft.com/office/drawing/2014/main" id="{D3D2E2A6-FFCF-A14D-BC6F-1544A9CCBE4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上箭头 5155">
              <a:hlinkClick r:id="rId3" action="ppaction://hlinksldjump" tooltip="返回知识点目录"/>
              <a:extLst>
                <a:ext uri="{FF2B5EF4-FFF2-40B4-BE49-F238E27FC236}">
                  <a16:creationId xmlns:a16="http://schemas.microsoft.com/office/drawing/2014/main" id="{39FA5048-C6A0-C240-8918-41640C7D4A39}"/>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5" name="椭圆 14">
              <a:extLst>
                <a:ext uri="{FF2B5EF4-FFF2-40B4-BE49-F238E27FC236}">
                  <a16:creationId xmlns:a16="http://schemas.microsoft.com/office/drawing/2014/main" id="{B9F45D4B-41D9-EB48-90AB-82ADD29F1493}"/>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91140" name="组合 14">
            <a:extLst>
              <a:ext uri="{FF2B5EF4-FFF2-40B4-BE49-F238E27FC236}">
                <a16:creationId xmlns:a16="http://schemas.microsoft.com/office/drawing/2014/main" id="{CEF3E0CA-5E57-4D1D-AFC0-A8E5D7739EEA}"/>
              </a:ext>
            </a:extLst>
          </p:cNvPr>
          <p:cNvGrpSpPr>
            <a:grpSpLocks/>
          </p:cNvGrpSpPr>
          <p:nvPr/>
        </p:nvGrpSpPr>
        <p:grpSpPr bwMode="auto">
          <a:xfrm>
            <a:off x="8526463" y="2741613"/>
            <a:ext cx="504825" cy="504825"/>
            <a:chOff x="8532440" y="3501008"/>
            <a:chExt cx="504056" cy="504056"/>
          </a:xfrm>
        </p:grpSpPr>
        <p:grpSp>
          <p:nvGrpSpPr>
            <p:cNvPr id="91144" name="组合 15">
              <a:extLst>
                <a:ext uri="{FF2B5EF4-FFF2-40B4-BE49-F238E27FC236}">
                  <a16:creationId xmlns:a16="http://schemas.microsoft.com/office/drawing/2014/main" id="{EFD261B9-9959-43C0-8504-2BE87CF8310F}"/>
                </a:ext>
              </a:extLst>
            </p:cNvPr>
            <p:cNvGrpSpPr>
              <a:grpSpLocks/>
            </p:cNvGrpSpPr>
            <p:nvPr/>
          </p:nvGrpSpPr>
          <p:grpSpPr bwMode="auto">
            <a:xfrm>
              <a:off x="8532440" y="3501008"/>
              <a:ext cx="504056" cy="504056"/>
              <a:chOff x="8532440" y="3501008"/>
              <a:chExt cx="504056" cy="504056"/>
            </a:xfrm>
          </p:grpSpPr>
          <p:sp>
            <p:nvSpPr>
              <p:cNvPr id="19" name="椭圆 18">
                <a:extLst>
                  <a:ext uri="{FF2B5EF4-FFF2-40B4-BE49-F238E27FC236}">
                    <a16:creationId xmlns:a16="http://schemas.microsoft.com/office/drawing/2014/main" id="{0FF645A1-1963-1243-AEB5-305B5614E890}"/>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上箭头 5155">
                <a:hlinkClick r:id="rId4" action="ppaction://hlinksldjump" tooltip="上一个知识点"/>
                <a:extLst>
                  <a:ext uri="{FF2B5EF4-FFF2-40B4-BE49-F238E27FC236}">
                    <a16:creationId xmlns:a16="http://schemas.microsoft.com/office/drawing/2014/main" id="{1BB4F2EF-CA0D-4348-B3F1-AA530140B315}"/>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18" name="椭圆 17">
              <a:extLst>
                <a:ext uri="{FF2B5EF4-FFF2-40B4-BE49-F238E27FC236}">
                  <a16:creationId xmlns:a16="http://schemas.microsoft.com/office/drawing/2014/main" id="{AEB1F417-6771-084F-A633-3F247086470D}"/>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7" name="圆角矩形 16">
            <a:extLst>
              <a:ext uri="{FF2B5EF4-FFF2-40B4-BE49-F238E27FC236}">
                <a16:creationId xmlns:a16="http://schemas.microsoft.com/office/drawing/2014/main" id="{ED58C1DD-267C-A64F-BEAC-580C8E00A29E}"/>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1142" name="文本框 5">
            <a:extLst>
              <a:ext uri="{FF2B5EF4-FFF2-40B4-BE49-F238E27FC236}">
                <a16:creationId xmlns:a16="http://schemas.microsoft.com/office/drawing/2014/main" id="{26F92E4D-C0D1-458C-8502-1548E98D34F2}"/>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91143" name="文本框 1">
            <a:extLst>
              <a:ext uri="{FF2B5EF4-FFF2-40B4-BE49-F238E27FC236}">
                <a16:creationId xmlns:a16="http://schemas.microsoft.com/office/drawing/2014/main" id="{8D4EB1BC-9950-420E-A309-D1128DE87B53}"/>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矩形 2">
            <a:extLst>
              <a:ext uri="{FF2B5EF4-FFF2-40B4-BE49-F238E27FC236}">
                <a16:creationId xmlns:a16="http://schemas.microsoft.com/office/drawing/2014/main" id="{234ABB82-29EC-4DDF-A1EE-CB2118C9917E}"/>
              </a:ext>
            </a:extLst>
          </p:cNvPr>
          <p:cNvSpPr>
            <a:spLocks noChangeArrowheads="1"/>
          </p:cNvSpPr>
          <p:nvPr/>
        </p:nvSpPr>
        <p:spPr bwMode="auto">
          <a:xfrm>
            <a:off x="1039813" y="1804988"/>
            <a:ext cx="15795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lgn="just" eaLnBrk="1" hangingPunct="1">
              <a:buFont typeface="Arial" panose="020B0604020202020204" pitchFamily="34" charset="0"/>
              <a:buNone/>
            </a:pPr>
            <a:r>
              <a:rPr lang="zh-CN" altLang="en-US" b="0">
                <a:solidFill>
                  <a:srgbClr val="C00000"/>
                </a:solidFill>
                <a:latin typeface="微软雅黑" panose="020B0503020204020204" pitchFamily="34" charset="-122"/>
                <a:ea typeface="微软雅黑" panose="020B0503020204020204" pitchFamily="34" charset="-122"/>
              </a:rPr>
              <a:t>置换现实头盔</a:t>
            </a:r>
          </a:p>
        </p:txBody>
      </p:sp>
      <p:pic>
        <p:nvPicPr>
          <p:cNvPr id="92162" name="Picture 4" descr="C:\Users\adminpc\AppData\Local\Temp\ksohtml\wpsBDA2.tmp.jpg">
            <a:extLst>
              <a:ext uri="{FF2B5EF4-FFF2-40B4-BE49-F238E27FC236}">
                <a16:creationId xmlns:a16="http://schemas.microsoft.com/office/drawing/2014/main" id="{7E6DD202-BC9A-473C-9EF3-F57AC16F9F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5175" y="2349500"/>
            <a:ext cx="7262813" cy="379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2163" name="组合 23">
            <a:extLst>
              <a:ext uri="{FF2B5EF4-FFF2-40B4-BE49-F238E27FC236}">
                <a16:creationId xmlns:a16="http://schemas.microsoft.com/office/drawing/2014/main" id="{E91F260D-4F91-4DAF-8D0F-FCC0F8933D73}"/>
              </a:ext>
            </a:extLst>
          </p:cNvPr>
          <p:cNvGrpSpPr>
            <a:grpSpLocks/>
          </p:cNvGrpSpPr>
          <p:nvPr/>
        </p:nvGrpSpPr>
        <p:grpSpPr bwMode="auto">
          <a:xfrm>
            <a:off x="8526463" y="4364038"/>
            <a:ext cx="504825" cy="504825"/>
            <a:chOff x="8432678" y="1661126"/>
            <a:chExt cx="504056" cy="504056"/>
          </a:xfrm>
        </p:grpSpPr>
        <p:sp>
          <p:nvSpPr>
            <p:cNvPr id="13" name="椭圆 12">
              <a:extLst>
                <a:ext uri="{FF2B5EF4-FFF2-40B4-BE49-F238E27FC236}">
                  <a16:creationId xmlns:a16="http://schemas.microsoft.com/office/drawing/2014/main" id="{E007CC7B-6D76-1842-999A-C7600B3E0ED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14" name="上箭头 5155">
              <a:hlinkClick r:id="rId3" action="ppaction://hlinksldjump" tooltip="返回知识点目录"/>
              <a:extLst>
                <a:ext uri="{FF2B5EF4-FFF2-40B4-BE49-F238E27FC236}">
                  <a16:creationId xmlns:a16="http://schemas.microsoft.com/office/drawing/2014/main" id="{84737FC4-7401-BE45-BB24-9CDB39CB4F28}"/>
                </a:ext>
              </a:extLst>
            </p:cNvPr>
            <p:cNvSpPr>
              <a:spLocks noChangeArrowheads="1"/>
            </p:cNvSpPr>
            <p:nvPr/>
          </p:nvSpPr>
          <p:spPr bwMode="auto">
            <a:xfrm rot="10800000" flipH="1" flipV="1">
              <a:off x="8532538"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5" name="椭圆 14">
              <a:extLst>
                <a:ext uri="{FF2B5EF4-FFF2-40B4-BE49-F238E27FC236}">
                  <a16:creationId xmlns:a16="http://schemas.microsoft.com/office/drawing/2014/main" id="{E529B70B-3F94-D94E-A3DE-2CECF134AE17}"/>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grpSp>
        <p:nvGrpSpPr>
          <p:cNvPr id="92164" name="组合 14">
            <a:extLst>
              <a:ext uri="{FF2B5EF4-FFF2-40B4-BE49-F238E27FC236}">
                <a16:creationId xmlns:a16="http://schemas.microsoft.com/office/drawing/2014/main" id="{98263B3D-F8F8-43F2-9067-8484109E1438}"/>
              </a:ext>
            </a:extLst>
          </p:cNvPr>
          <p:cNvGrpSpPr>
            <a:grpSpLocks/>
          </p:cNvGrpSpPr>
          <p:nvPr/>
        </p:nvGrpSpPr>
        <p:grpSpPr bwMode="auto">
          <a:xfrm>
            <a:off x="8526463" y="2741613"/>
            <a:ext cx="504825" cy="504825"/>
            <a:chOff x="8532440" y="3501008"/>
            <a:chExt cx="504056" cy="504056"/>
          </a:xfrm>
        </p:grpSpPr>
        <p:grpSp>
          <p:nvGrpSpPr>
            <p:cNvPr id="92168" name="组合 15">
              <a:extLst>
                <a:ext uri="{FF2B5EF4-FFF2-40B4-BE49-F238E27FC236}">
                  <a16:creationId xmlns:a16="http://schemas.microsoft.com/office/drawing/2014/main" id="{CAD76C29-FC02-4342-9FF8-43AC72814CFD}"/>
                </a:ext>
              </a:extLst>
            </p:cNvPr>
            <p:cNvGrpSpPr>
              <a:grpSpLocks/>
            </p:cNvGrpSpPr>
            <p:nvPr/>
          </p:nvGrpSpPr>
          <p:grpSpPr bwMode="auto">
            <a:xfrm>
              <a:off x="8532440" y="3501008"/>
              <a:ext cx="504056" cy="504056"/>
              <a:chOff x="8532440" y="3501008"/>
              <a:chExt cx="504056" cy="504056"/>
            </a:xfrm>
          </p:grpSpPr>
          <p:sp>
            <p:nvSpPr>
              <p:cNvPr id="19" name="椭圆 18">
                <a:extLst>
                  <a:ext uri="{FF2B5EF4-FFF2-40B4-BE49-F238E27FC236}">
                    <a16:creationId xmlns:a16="http://schemas.microsoft.com/office/drawing/2014/main" id="{10B30ABE-1445-5840-87BC-3DDD096B4117}"/>
                  </a:ext>
                </a:extLst>
              </p:cNvPr>
              <p:cNvSpPr/>
              <p:nvPr/>
            </p:nvSpPr>
            <p:spPr>
              <a:xfrm>
                <a:off x="8532440" y="3501008"/>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0" name="上箭头 5155">
                <a:hlinkClick r:id="rId4" action="ppaction://hlinksldjump" tooltip="上一个知识点"/>
                <a:extLst>
                  <a:ext uri="{FF2B5EF4-FFF2-40B4-BE49-F238E27FC236}">
                    <a16:creationId xmlns:a16="http://schemas.microsoft.com/office/drawing/2014/main" id="{DAEF5DB2-50C6-014A-9349-6ED8D352771B}"/>
                  </a:ext>
                </a:extLst>
              </p:cNvPr>
              <p:cNvSpPr>
                <a:spLocks noChangeArrowheads="1"/>
              </p:cNvSpPr>
              <p:nvPr/>
            </p:nvSpPr>
            <p:spPr bwMode="auto">
              <a:xfrm rot="10800000" flipH="1" flipV="1">
                <a:off x="8668757" y="3573922"/>
                <a:ext cx="215571" cy="286899"/>
              </a:xfrm>
              <a:prstGeom prst="upArrow">
                <a:avLst/>
              </a:prstGeom>
              <a:gradFill rotWithShape="0">
                <a:gsLst>
                  <a:gs pos="17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18" name="椭圆 17">
              <a:extLst>
                <a:ext uri="{FF2B5EF4-FFF2-40B4-BE49-F238E27FC236}">
                  <a16:creationId xmlns:a16="http://schemas.microsoft.com/office/drawing/2014/main" id="{62783901-5D47-A24A-A455-C2C914C93625}"/>
                </a:ext>
              </a:extLst>
            </p:cNvPr>
            <p:cNvSpPr/>
            <p:nvPr/>
          </p:nvSpPr>
          <p:spPr>
            <a:xfrm rot="1860000">
              <a:off x="8608577" y="3881085"/>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grpSp>
      <p:sp>
        <p:nvSpPr>
          <p:cNvPr id="17" name="圆角矩形 16">
            <a:extLst>
              <a:ext uri="{FF2B5EF4-FFF2-40B4-BE49-F238E27FC236}">
                <a16:creationId xmlns:a16="http://schemas.microsoft.com/office/drawing/2014/main" id="{00532CBB-A592-9046-BB1C-C0632F31E0F5}"/>
              </a:ext>
            </a:extLst>
          </p:cNvPr>
          <p:cNvSpPr/>
          <p:nvPr/>
        </p:nvSpPr>
        <p:spPr>
          <a:xfrm>
            <a:off x="250825" y="1112838"/>
            <a:ext cx="4208463"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2166" name="文本框 5">
            <a:extLst>
              <a:ext uri="{FF2B5EF4-FFF2-40B4-BE49-F238E27FC236}">
                <a16:creationId xmlns:a16="http://schemas.microsoft.com/office/drawing/2014/main" id="{D955501F-37A9-4BB4-B86B-B1616B9982F8}"/>
              </a:ext>
            </a:extLst>
          </p:cNvPr>
          <p:cNvSpPr txBox="1">
            <a:spLocks noChangeArrowheads="1"/>
          </p:cNvSpPr>
          <p:nvPr/>
        </p:nvSpPr>
        <p:spPr bwMode="auto">
          <a:xfrm>
            <a:off x="328613" y="1125538"/>
            <a:ext cx="39909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r>
              <a:rPr lang="en-US" altLang="zh-CN" sz="2000" b="0">
                <a:latin typeface="微软雅黑" panose="020B0503020204020204" pitchFamily="34" charset="-122"/>
                <a:ea typeface="微软雅黑" panose="020B0503020204020204" pitchFamily="34" charset="-122"/>
              </a:rPr>
              <a:t>2.5.1  </a:t>
            </a:r>
            <a:r>
              <a:rPr lang="zh-CN" altLang="en-US" sz="2000" b="0">
                <a:latin typeface="微软雅黑" panose="020B0503020204020204" pitchFamily="34" charset="-122"/>
                <a:ea typeface="微软雅黑" panose="020B0503020204020204" pitchFamily="34" charset="-122"/>
              </a:rPr>
              <a:t>虚拟现实交互领域最新技术</a:t>
            </a:r>
          </a:p>
        </p:txBody>
      </p:sp>
      <p:sp>
        <p:nvSpPr>
          <p:cNvPr id="92167" name="文本框 1">
            <a:extLst>
              <a:ext uri="{FF2B5EF4-FFF2-40B4-BE49-F238E27FC236}">
                <a16:creationId xmlns:a16="http://schemas.microsoft.com/office/drawing/2014/main" id="{679D1A74-C60B-4113-B66F-390B1A09F7D7}"/>
              </a:ext>
            </a:extLst>
          </p:cNvPr>
          <p:cNvSpPr txBox="1">
            <a:spLocks noChangeArrowheads="1"/>
          </p:cNvSpPr>
          <p:nvPr/>
        </p:nvSpPr>
        <p:spPr bwMode="auto">
          <a:xfrm>
            <a:off x="1476375" y="436563"/>
            <a:ext cx="37830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en-US" altLang="zh-CN" sz="2000">
                <a:latin typeface="微软雅黑" panose="020B0503020204020204" pitchFamily="34" charset="-122"/>
                <a:ea typeface="微软雅黑" panose="020B0503020204020204" pitchFamily="34" charset="-122"/>
              </a:rPr>
              <a:t>2.5  </a:t>
            </a:r>
            <a:r>
              <a:rPr lang="zh-CN" altLang="en-US" sz="2000">
                <a:latin typeface="微软雅黑" panose="020B0503020204020204" pitchFamily="34" charset="-122"/>
                <a:ea typeface="微软雅黑" panose="020B0503020204020204" pitchFamily="34" charset="-122"/>
              </a:rPr>
              <a:t>虚拟现实交互设备</a:t>
            </a:r>
          </a:p>
        </p:txBody>
      </p:sp>
    </p:spTree>
  </p:cSld>
  <p:clrMapOvr>
    <a:masterClrMapping/>
  </p:clrMapOvr>
  <p:transition/>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2748</TotalTime>
  <Pages>0</Pages>
  <Words>4862</Words>
  <Characters>0</Characters>
  <Application>Microsoft Office PowerPoint</Application>
  <DocSecurity>0</DocSecurity>
  <PresentationFormat>全屏显示(4:3)</PresentationFormat>
  <Lines>0</Lines>
  <Paragraphs>947</Paragraphs>
  <Slides>94</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94</vt:i4>
      </vt:variant>
    </vt:vector>
  </HeadingPairs>
  <TitlesOfParts>
    <vt:vector size="103" baseType="lpstr">
      <vt:lpstr>黑体</vt:lpstr>
      <vt:lpstr>宋体</vt:lpstr>
      <vt:lpstr>微软雅黑</vt:lpstr>
      <vt:lpstr>Arial</vt:lpstr>
      <vt:lpstr>Calibri</vt:lpstr>
      <vt:lpstr>Franklin Gothic Medium</vt:lpstr>
      <vt:lpstr>Verdana</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s</dc:creator>
  <cp:lastModifiedBy>吕 培</cp:lastModifiedBy>
  <cp:revision>240</cp:revision>
  <dcterms:created xsi:type="dcterms:W3CDTF">2011-05-18T09:48:31Z</dcterms:created>
  <dcterms:modified xsi:type="dcterms:W3CDTF">2019-02-24T13:08:26Z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